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3.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notesSlides/notesSlide4.xml" ContentType="application/vnd.openxmlformats-officedocument.presentationml.notesSlide+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5.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7.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8.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9.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11.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12.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notesSlides/notesSlide13.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notesSlides/notesSlide15.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notesSlides/notesSlide16.xml" ContentType="application/vnd.openxmlformats-officedocument.presentationml.notesSlide+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notesSlides/notesSlide17.xml" ContentType="application/vnd.openxmlformats-officedocument.presentationml.notesSlide+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notesSlides/notesSlide1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notesSlides/notesSlide19.xml" ContentType="application/vnd.openxmlformats-officedocument.presentationml.notesSlide+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notesSlides/notesSlide20.xml" ContentType="application/vnd.openxmlformats-officedocument.presentationml.notesSlide+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notesSlides/notesSlide21.xml" ContentType="application/vnd.openxmlformats-officedocument.presentationml.notesSlide+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notesSlides/notesSlide2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notesSlides/notesSlide23.xml" ContentType="application/vnd.openxmlformats-officedocument.presentationml.notesSlide+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notesSlides/notesSlide24.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notesSlides/notesSlide25.xml" ContentType="application/vnd.openxmlformats-officedocument.presentationml.notesSlide+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notesSlides/notesSlide2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notesSlides/notesSlide27.xml" ContentType="application/vnd.openxmlformats-officedocument.presentationml.notesSlide+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notesSlides/notesSlide28.xml" ContentType="application/vnd.openxmlformats-officedocument.presentationml.notesSlide+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notesSlides/notesSlide29.xml" ContentType="application/vnd.openxmlformats-officedocument.presentationml.notesSlide+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notesSlides/notesSlide3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notesSlides/notesSlide31.xml" ContentType="application/vnd.openxmlformats-officedocument.presentationml.notesSlide+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notesSlides/notesSlide32.xml" ContentType="application/vnd.openxmlformats-officedocument.presentationml.notesSlide+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notesSlides/notesSlide33.xml" ContentType="application/vnd.openxmlformats-officedocument.presentationml.notesSlide+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34.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notesSlides/notesSlide35.xml" ContentType="application/vnd.openxmlformats-officedocument.presentationml.notesSlide+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notesSlides/notesSlide36.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notesSlides/notesSlide37.xml" ContentType="application/vnd.openxmlformats-officedocument.presentationml.notesSlide+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notesSlides/notesSlide38.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notesSlides/notesSlide39.xml" ContentType="application/vnd.openxmlformats-officedocument.presentationml.notesSlide+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notesSlides/notesSlide40.xml" ContentType="application/vnd.openxmlformats-officedocument.presentationml.notesSlide+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notesSlides/notesSlide41.xml" ContentType="application/vnd.openxmlformats-officedocument.presentationml.notesSlide+xml"/>
  <Override PartName="/ppt/tags/tag134.xml" ContentType="application/vnd.openxmlformats-officedocument.presentationml.tags+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44"/>
  </p:notesMasterIdLst>
  <p:handoutMasterIdLst>
    <p:handoutMasterId r:id="rId45"/>
  </p:handoutMasterIdLst>
  <p:sldIdLst>
    <p:sldId id="256" r:id="rId2"/>
    <p:sldId id="257" r:id="rId3"/>
    <p:sldId id="268" r:id="rId4"/>
    <p:sldId id="267" r:id="rId5"/>
    <p:sldId id="269" r:id="rId6"/>
    <p:sldId id="258" r:id="rId7"/>
    <p:sldId id="270" r:id="rId8"/>
    <p:sldId id="272" r:id="rId9"/>
    <p:sldId id="271" r:id="rId10"/>
    <p:sldId id="264" r:id="rId11"/>
    <p:sldId id="274" r:id="rId12"/>
    <p:sldId id="273" r:id="rId13"/>
    <p:sldId id="275" r:id="rId14"/>
    <p:sldId id="265" r:id="rId15"/>
    <p:sldId id="276" r:id="rId16"/>
    <p:sldId id="279" r:id="rId17"/>
    <p:sldId id="280" r:id="rId18"/>
    <p:sldId id="259" r:id="rId19"/>
    <p:sldId id="277" r:id="rId20"/>
    <p:sldId id="278" r:id="rId21"/>
    <p:sldId id="281" r:id="rId22"/>
    <p:sldId id="260" r:id="rId23"/>
    <p:sldId id="282" r:id="rId24"/>
    <p:sldId id="283" r:id="rId25"/>
    <p:sldId id="284" r:id="rId26"/>
    <p:sldId id="261" r:id="rId27"/>
    <p:sldId id="285" r:id="rId28"/>
    <p:sldId id="286" r:id="rId29"/>
    <p:sldId id="287" r:id="rId30"/>
    <p:sldId id="266" r:id="rId31"/>
    <p:sldId id="288" r:id="rId32"/>
    <p:sldId id="289" r:id="rId33"/>
    <p:sldId id="290" r:id="rId34"/>
    <p:sldId id="262" r:id="rId35"/>
    <p:sldId id="293" r:id="rId36"/>
    <p:sldId id="291" r:id="rId37"/>
    <p:sldId id="292" r:id="rId38"/>
    <p:sldId id="263" r:id="rId39"/>
    <p:sldId id="294" r:id="rId40"/>
    <p:sldId id="295" r:id="rId41"/>
    <p:sldId id="296" r:id="rId42"/>
    <p:sldId id="297" r:id="rId43"/>
  </p:sldIdLst>
  <p:sldSz cx="9144000" cy="6858000" type="screen4x3"/>
  <p:notesSz cx="6858000" cy="9144000"/>
  <p:custDataLst>
    <p:tags r:id="rId4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Condon" initials="N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AE1"/>
    <a:srgbClr val="6F7A2E"/>
    <a:srgbClr val="893D17"/>
    <a:srgbClr val="FFFFFF"/>
    <a:srgbClr val="899638"/>
    <a:srgbClr val="89A538"/>
    <a:srgbClr val="893D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9" autoAdjust="0"/>
    <p:restoredTop sz="94660"/>
  </p:normalViewPr>
  <p:slideViewPr>
    <p:cSldViewPr>
      <p:cViewPr>
        <p:scale>
          <a:sx n="136" d="100"/>
          <a:sy n="136" d="100"/>
        </p:scale>
        <p:origin x="-58"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7" d="100"/>
          <a:sy n="57" d="100"/>
        </p:scale>
        <p:origin x="-247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iagrams/_rels/data10.xml.rels><?xml version="1.0" encoding="UTF-8" standalone="yes"?>
<Relationships xmlns="http://schemas.openxmlformats.org/package/2006/relationships"><Relationship Id="rId3" Type="http://schemas.openxmlformats.org/officeDocument/2006/relationships/slide" Target="../slides/slide37.xml"/><Relationship Id="rId2" Type="http://schemas.openxmlformats.org/officeDocument/2006/relationships/slide" Target="../slides/slide36.xml"/><Relationship Id="rId1" Type="http://schemas.openxmlformats.org/officeDocument/2006/relationships/slide" Target="../slides/slide35.xml"/></Relationships>
</file>

<file path=ppt/diagrams/_rels/data11.xml.rels><?xml version="1.0" encoding="UTF-8" standalone="yes"?>
<Relationships xmlns="http://schemas.openxmlformats.org/package/2006/relationships"><Relationship Id="rId3" Type="http://schemas.openxmlformats.org/officeDocument/2006/relationships/slide" Target="../slides/slide41.xml"/><Relationship Id="rId2" Type="http://schemas.openxmlformats.org/officeDocument/2006/relationships/slide" Target="../slides/slide40.xml"/><Relationship Id="rId1" Type="http://schemas.openxmlformats.org/officeDocument/2006/relationships/slide" Target="../slides/slide39.xml"/></Relationships>
</file>

<file path=ppt/diagrams/_rels/data2.xml.rels><?xml version="1.0" encoding="UTF-8" standalone="yes"?>
<Relationships xmlns="http://schemas.openxmlformats.org/package/2006/relationships"><Relationship Id="rId3" Type="http://schemas.openxmlformats.org/officeDocument/2006/relationships/slide" Target="../slides/slide5.xml"/><Relationship Id="rId2" Type="http://schemas.openxmlformats.org/officeDocument/2006/relationships/slide" Target="../slides/slide4.xml"/><Relationship Id="rId1" Type="http://schemas.openxmlformats.org/officeDocument/2006/relationships/slide" Target="../slides/slide3.xml"/></Relationships>
</file>

<file path=ppt/diagrams/_rels/data3.xml.rels><?xml version="1.0" encoding="UTF-8" standalone="yes"?>
<Relationships xmlns="http://schemas.openxmlformats.org/package/2006/relationships"><Relationship Id="rId3" Type="http://schemas.openxmlformats.org/officeDocument/2006/relationships/slide" Target="../slides/slide9.xml"/><Relationship Id="rId2" Type="http://schemas.openxmlformats.org/officeDocument/2006/relationships/slide" Target="../slides/slide8.xml"/><Relationship Id="rId1" Type="http://schemas.openxmlformats.org/officeDocument/2006/relationships/slide" Target="../slides/slide7.xml"/></Relationships>
</file>

<file path=ppt/diagrams/_rels/data4.xml.rels><?xml version="1.0" encoding="UTF-8" standalone="yes"?>
<Relationships xmlns="http://schemas.openxmlformats.org/package/2006/relationships"><Relationship Id="rId3" Type="http://schemas.openxmlformats.org/officeDocument/2006/relationships/slide" Target="../slides/slide13.xml"/><Relationship Id="rId2" Type="http://schemas.openxmlformats.org/officeDocument/2006/relationships/slide" Target="../slides/slide12.xml"/><Relationship Id="rId1" Type="http://schemas.openxmlformats.org/officeDocument/2006/relationships/slide" Target="../slides/slide11.xml"/></Relationships>
</file>

<file path=ppt/diagrams/_rels/data5.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slide" Target="../slides/slide16.xml"/><Relationship Id="rId1" Type="http://schemas.openxmlformats.org/officeDocument/2006/relationships/slide" Target="../slides/slide15.xml"/></Relationships>
</file>

<file path=ppt/diagrams/_rels/data6.xml.rels><?xml version="1.0" encoding="UTF-8" standalone="yes"?>
<Relationships xmlns="http://schemas.openxmlformats.org/package/2006/relationships"><Relationship Id="rId3" Type="http://schemas.openxmlformats.org/officeDocument/2006/relationships/slide" Target="../slides/slide21.xml"/><Relationship Id="rId2" Type="http://schemas.openxmlformats.org/officeDocument/2006/relationships/slide" Target="../slides/slide20.xml"/><Relationship Id="rId1" Type="http://schemas.openxmlformats.org/officeDocument/2006/relationships/slide" Target="../slides/slide19.xml"/></Relationships>
</file>

<file path=ppt/diagrams/_rels/data7.xml.rels><?xml version="1.0" encoding="UTF-8" standalone="yes"?>
<Relationships xmlns="http://schemas.openxmlformats.org/package/2006/relationships"><Relationship Id="rId3" Type="http://schemas.openxmlformats.org/officeDocument/2006/relationships/slide" Target="../slides/slide25.xml"/><Relationship Id="rId2" Type="http://schemas.openxmlformats.org/officeDocument/2006/relationships/slide" Target="../slides/slide24.xml"/><Relationship Id="rId1" Type="http://schemas.openxmlformats.org/officeDocument/2006/relationships/slide" Target="../slides/slide23.xml"/></Relationships>
</file>

<file path=ppt/diagrams/_rels/data8.xml.rels><?xml version="1.0" encoding="UTF-8" standalone="yes"?>
<Relationships xmlns="http://schemas.openxmlformats.org/package/2006/relationships"><Relationship Id="rId3" Type="http://schemas.openxmlformats.org/officeDocument/2006/relationships/slide" Target="../slides/slide29.xml"/><Relationship Id="rId2" Type="http://schemas.openxmlformats.org/officeDocument/2006/relationships/slide" Target="../slides/slide28.xml"/><Relationship Id="rId1" Type="http://schemas.openxmlformats.org/officeDocument/2006/relationships/slide" Target="../slides/slide27.xml"/></Relationships>
</file>

<file path=ppt/diagrams/_rels/data9.xml.rels><?xml version="1.0" encoding="UTF-8" standalone="yes"?>
<Relationships xmlns="http://schemas.openxmlformats.org/package/2006/relationships"><Relationship Id="rId3" Type="http://schemas.openxmlformats.org/officeDocument/2006/relationships/slide" Target="../slides/slide33.xml"/><Relationship Id="rId2" Type="http://schemas.openxmlformats.org/officeDocument/2006/relationships/slide" Target="../slides/slide32.xml"/><Relationship Id="rId1" Type="http://schemas.openxmlformats.org/officeDocument/2006/relationships/slide" Target="../slides/slide3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B5326B-B676-45D3-8CA2-91E9E1A44A75}" type="doc">
      <dgm:prSet loTypeId="urn:microsoft.com/office/officeart/2005/8/layout/hProcess9" loCatId="process" qsTypeId="urn:microsoft.com/office/officeart/2005/8/quickstyle/simple1" qsCatId="simple" csTypeId="urn:microsoft.com/office/officeart/2005/8/colors/accent1_2" csCatId="accent1" phldr="1"/>
      <dgm:spPr/>
    </dgm:pt>
    <dgm:pt modelId="{AF2AE33A-0EE2-426E-BA30-94B76F1FF55F}">
      <dgm:prSet phldrT="[Text]"/>
      <dgm:spPr>
        <a:solidFill>
          <a:schemeClr val="accent6"/>
        </a:solidFill>
      </dgm:spPr>
      <dgm:t>
        <a:bodyPr/>
        <a:lstStyle/>
        <a:p>
          <a:r>
            <a:rPr lang="en-US" dirty="0" smtClean="0">
              <a:latin typeface="Arial"/>
            </a:rPr>
            <a:t>A</a:t>
          </a:r>
          <a:endParaRPr lang="en-US" dirty="0">
            <a:latin typeface="Arial"/>
          </a:endParaRPr>
        </a:p>
      </dgm:t>
    </dgm:pt>
    <dgm:pt modelId="{DD28EFD8-249B-406D-846C-DCD00663329F}" type="parTrans" cxnId="{8C94C762-F3A4-4B5E-BF2C-6F24F556B385}">
      <dgm:prSet/>
      <dgm:spPr/>
      <dgm:t>
        <a:bodyPr/>
        <a:lstStyle/>
        <a:p>
          <a:endParaRPr lang="en-US">
            <a:latin typeface="Franklin Gothic Book" pitchFamily="34" charset="0"/>
          </a:endParaRPr>
        </a:p>
      </dgm:t>
    </dgm:pt>
    <dgm:pt modelId="{2E96BE65-73A2-46CA-99F3-0ECFD4BD6856}" type="sibTrans" cxnId="{8C94C762-F3A4-4B5E-BF2C-6F24F556B385}">
      <dgm:prSet/>
      <dgm:spPr/>
      <dgm:t>
        <a:bodyPr/>
        <a:lstStyle/>
        <a:p>
          <a:endParaRPr lang="en-US">
            <a:latin typeface="Franklin Gothic Book" pitchFamily="34" charset="0"/>
          </a:endParaRPr>
        </a:p>
      </dgm:t>
    </dgm:pt>
    <dgm:pt modelId="{CBA419B5-BB60-4643-A61D-6E35D7448460}">
      <dgm:prSet phldrT="[Text]"/>
      <dgm:spPr>
        <a:solidFill>
          <a:srgbClr val="F79646"/>
        </a:solidFill>
      </dgm:spPr>
      <dgm:t>
        <a:bodyPr/>
        <a:lstStyle/>
        <a:p>
          <a:r>
            <a:rPr lang="en-US" dirty="0" smtClean="0">
              <a:latin typeface="Arial"/>
            </a:rPr>
            <a:t>B</a:t>
          </a:r>
          <a:endParaRPr lang="en-US" dirty="0">
            <a:latin typeface="Arial"/>
          </a:endParaRPr>
        </a:p>
      </dgm:t>
    </dgm:pt>
    <dgm:pt modelId="{9A070C70-9F0A-4420-ABA5-3D237B500DAE}" type="parTrans" cxnId="{AF5ECDBF-3DCD-47E2-81F6-B611E3FBB775}">
      <dgm:prSet/>
      <dgm:spPr/>
      <dgm:t>
        <a:bodyPr/>
        <a:lstStyle/>
        <a:p>
          <a:endParaRPr lang="en-US">
            <a:latin typeface="Franklin Gothic Book" pitchFamily="34" charset="0"/>
          </a:endParaRPr>
        </a:p>
      </dgm:t>
    </dgm:pt>
    <dgm:pt modelId="{F66826B8-9742-4BD6-AD95-9AA0F0D0A10D}" type="sibTrans" cxnId="{AF5ECDBF-3DCD-47E2-81F6-B611E3FBB775}">
      <dgm:prSet/>
      <dgm:spPr/>
      <dgm:t>
        <a:bodyPr/>
        <a:lstStyle/>
        <a:p>
          <a:endParaRPr lang="en-US">
            <a:latin typeface="Franklin Gothic Book" pitchFamily="34" charset="0"/>
          </a:endParaRPr>
        </a:p>
      </dgm:t>
    </dgm:pt>
    <dgm:pt modelId="{622F39A8-9A45-4B92-8C1B-8298E0028239}">
      <dgm:prSet phldrT="[Text]"/>
      <dgm:spPr>
        <a:solidFill>
          <a:srgbClr val="F79646"/>
        </a:solidFill>
      </dgm:spPr>
      <dgm:t>
        <a:bodyPr/>
        <a:lstStyle/>
        <a:p>
          <a:r>
            <a:rPr lang="en-US" dirty="0" smtClean="0">
              <a:latin typeface="Arial"/>
            </a:rPr>
            <a:t>C</a:t>
          </a:r>
          <a:endParaRPr lang="en-US" dirty="0">
            <a:latin typeface="Arial"/>
          </a:endParaRPr>
        </a:p>
      </dgm:t>
    </dgm:pt>
    <dgm:pt modelId="{F1327E45-74CF-4D70-95D7-3F4AA523B714}" type="parTrans" cxnId="{6A4D621C-EF61-4319-A06F-00D0EE329CA5}">
      <dgm:prSet/>
      <dgm:spPr/>
      <dgm:t>
        <a:bodyPr/>
        <a:lstStyle/>
        <a:p>
          <a:endParaRPr lang="en-US">
            <a:latin typeface="Franklin Gothic Book" pitchFamily="34" charset="0"/>
          </a:endParaRPr>
        </a:p>
      </dgm:t>
    </dgm:pt>
    <dgm:pt modelId="{966C0556-110D-4886-8B80-FD7244B6D187}" type="sibTrans" cxnId="{6A4D621C-EF61-4319-A06F-00D0EE329CA5}">
      <dgm:prSet/>
      <dgm:spPr/>
      <dgm:t>
        <a:bodyPr/>
        <a:lstStyle/>
        <a:p>
          <a:endParaRPr lang="en-US">
            <a:latin typeface="Franklin Gothic Book" pitchFamily="34" charset="0"/>
          </a:endParaRPr>
        </a:p>
      </dgm:t>
    </dgm:pt>
    <dgm:pt modelId="{817BC57F-D23C-49F3-A61D-DCB75E449E58}" type="pres">
      <dgm:prSet presAssocID="{4CB5326B-B676-45D3-8CA2-91E9E1A44A75}" presName="CompostProcess" presStyleCnt="0">
        <dgm:presLayoutVars>
          <dgm:dir/>
          <dgm:resizeHandles val="exact"/>
        </dgm:presLayoutVars>
      </dgm:prSet>
      <dgm:spPr/>
    </dgm:pt>
    <dgm:pt modelId="{C366F6A4-120B-4F78-9A40-43329545B906}" type="pres">
      <dgm:prSet presAssocID="{4CB5326B-B676-45D3-8CA2-91E9E1A44A75}" presName="arrow" presStyleLbl="bgShp" presStyleIdx="0" presStyleCnt="1"/>
      <dgm:spPr>
        <a:solidFill>
          <a:srgbClr val="3E94C4"/>
        </a:solidFill>
        <a:ln w="19050">
          <a:solidFill>
            <a:schemeClr val="lt1">
              <a:hueOff val="0"/>
              <a:satOff val="0"/>
              <a:lumOff val="0"/>
            </a:schemeClr>
          </a:solidFill>
        </a:ln>
      </dgm:spPr>
    </dgm:pt>
    <dgm:pt modelId="{2497D9C9-27A0-473A-8EB8-8B99E0D62281}" type="pres">
      <dgm:prSet presAssocID="{4CB5326B-B676-45D3-8CA2-91E9E1A44A75}" presName="linearProcess" presStyleCnt="0"/>
      <dgm:spPr/>
    </dgm:pt>
    <dgm:pt modelId="{CA61D58F-A608-43B0-99F1-F90CFFA4FFF6}" type="pres">
      <dgm:prSet presAssocID="{AF2AE33A-0EE2-426E-BA30-94B76F1FF55F}" presName="textNode" presStyleLbl="node1" presStyleIdx="0" presStyleCnt="3">
        <dgm:presLayoutVars>
          <dgm:bulletEnabled val="1"/>
        </dgm:presLayoutVars>
      </dgm:prSet>
      <dgm:spPr/>
      <dgm:t>
        <a:bodyPr/>
        <a:lstStyle/>
        <a:p>
          <a:endParaRPr lang="en-US"/>
        </a:p>
      </dgm:t>
    </dgm:pt>
    <dgm:pt modelId="{FAAD74FC-D393-4762-877D-E42C89192F42}" type="pres">
      <dgm:prSet presAssocID="{2E96BE65-73A2-46CA-99F3-0ECFD4BD6856}" presName="sibTrans" presStyleCnt="0"/>
      <dgm:spPr/>
    </dgm:pt>
    <dgm:pt modelId="{7F8A63BD-92C5-472E-9529-2FB55952F365}" type="pres">
      <dgm:prSet presAssocID="{CBA419B5-BB60-4643-A61D-6E35D7448460}" presName="textNode" presStyleLbl="node1" presStyleIdx="1" presStyleCnt="3">
        <dgm:presLayoutVars>
          <dgm:bulletEnabled val="1"/>
        </dgm:presLayoutVars>
      </dgm:prSet>
      <dgm:spPr/>
      <dgm:t>
        <a:bodyPr/>
        <a:lstStyle/>
        <a:p>
          <a:endParaRPr lang="en-US"/>
        </a:p>
      </dgm:t>
    </dgm:pt>
    <dgm:pt modelId="{C7B4FE6E-0348-49F3-AC54-C0F0F86C1027}" type="pres">
      <dgm:prSet presAssocID="{F66826B8-9742-4BD6-AD95-9AA0F0D0A10D}" presName="sibTrans" presStyleCnt="0"/>
      <dgm:spPr/>
    </dgm:pt>
    <dgm:pt modelId="{DD00F9FC-F8C8-4A41-8F92-7BC1C9BCA1A0}" type="pres">
      <dgm:prSet presAssocID="{622F39A8-9A45-4B92-8C1B-8298E0028239}" presName="textNode" presStyleLbl="node1" presStyleIdx="2" presStyleCnt="3">
        <dgm:presLayoutVars>
          <dgm:bulletEnabled val="1"/>
        </dgm:presLayoutVars>
      </dgm:prSet>
      <dgm:spPr/>
      <dgm:t>
        <a:bodyPr/>
        <a:lstStyle/>
        <a:p>
          <a:endParaRPr lang="en-US"/>
        </a:p>
      </dgm:t>
    </dgm:pt>
  </dgm:ptLst>
  <dgm:cxnLst>
    <dgm:cxn modelId="{8C94C762-F3A4-4B5E-BF2C-6F24F556B385}" srcId="{4CB5326B-B676-45D3-8CA2-91E9E1A44A75}" destId="{AF2AE33A-0EE2-426E-BA30-94B76F1FF55F}" srcOrd="0" destOrd="0" parTransId="{DD28EFD8-249B-406D-846C-DCD00663329F}" sibTransId="{2E96BE65-73A2-46CA-99F3-0ECFD4BD6856}"/>
    <dgm:cxn modelId="{6DE1E6C7-BE9D-A142-86B3-4461E5AEEDFD}" type="presOf" srcId="{AF2AE33A-0EE2-426E-BA30-94B76F1FF55F}" destId="{CA61D58F-A608-43B0-99F1-F90CFFA4FFF6}" srcOrd="0" destOrd="0" presId="urn:microsoft.com/office/officeart/2005/8/layout/hProcess9"/>
    <dgm:cxn modelId="{6A4D621C-EF61-4319-A06F-00D0EE329CA5}" srcId="{4CB5326B-B676-45D3-8CA2-91E9E1A44A75}" destId="{622F39A8-9A45-4B92-8C1B-8298E0028239}" srcOrd="2" destOrd="0" parTransId="{F1327E45-74CF-4D70-95D7-3F4AA523B714}" sibTransId="{966C0556-110D-4886-8B80-FD7244B6D187}"/>
    <dgm:cxn modelId="{D76049B5-5E52-AB44-A6FD-D6A40CD0817D}" type="presOf" srcId="{622F39A8-9A45-4B92-8C1B-8298E0028239}" destId="{DD00F9FC-F8C8-4A41-8F92-7BC1C9BCA1A0}" srcOrd="0" destOrd="0" presId="urn:microsoft.com/office/officeart/2005/8/layout/hProcess9"/>
    <dgm:cxn modelId="{773BDAD5-969A-7148-B5D9-E5326216DD05}" type="presOf" srcId="{CBA419B5-BB60-4643-A61D-6E35D7448460}" destId="{7F8A63BD-92C5-472E-9529-2FB55952F365}" srcOrd="0" destOrd="0" presId="urn:microsoft.com/office/officeart/2005/8/layout/hProcess9"/>
    <dgm:cxn modelId="{6DC1C02A-A5A3-3E4C-9E39-73ACB073B795}" type="presOf" srcId="{4CB5326B-B676-45D3-8CA2-91E9E1A44A75}" destId="{817BC57F-D23C-49F3-A61D-DCB75E449E58}" srcOrd="0" destOrd="0" presId="urn:microsoft.com/office/officeart/2005/8/layout/hProcess9"/>
    <dgm:cxn modelId="{AF5ECDBF-3DCD-47E2-81F6-B611E3FBB775}" srcId="{4CB5326B-B676-45D3-8CA2-91E9E1A44A75}" destId="{CBA419B5-BB60-4643-A61D-6E35D7448460}" srcOrd="1" destOrd="0" parTransId="{9A070C70-9F0A-4420-ABA5-3D237B500DAE}" sibTransId="{F66826B8-9742-4BD6-AD95-9AA0F0D0A10D}"/>
    <dgm:cxn modelId="{13828A68-5F85-2B42-8B1A-E8BC58D81A33}" type="presParOf" srcId="{817BC57F-D23C-49F3-A61D-DCB75E449E58}" destId="{C366F6A4-120B-4F78-9A40-43329545B906}" srcOrd="0" destOrd="0" presId="urn:microsoft.com/office/officeart/2005/8/layout/hProcess9"/>
    <dgm:cxn modelId="{A3877801-66E6-C64B-A3C2-B09FD644C6AF}" type="presParOf" srcId="{817BC57F-D23C-49F3-A61D-DCB75E449E58}" destId="{2497D9C9-27A0-473A-8EB8-8B99E0D62281}" srcOrd="1" destOrd="0" presId="urn:microsoft.com/office/officeart/2005/8/layout/hProcess9"/>
    <dgm:cxn modelId="{65099EE0-7DB4-6648-A5CD-B3B8F47B0987}" type="presParOf" srcId="{2497D9C9-27A0-473A-8EB8-8B99E0D62281}" destId="{CA61D58F-A608-43B0-99F1-F90CFFA4FFF6}" srcOrd="0" destOrd="0" presId="urn:microsoft.com/office/officeart/2005/8/layout/hProcess9"/>
    <dgm:cxn modelId="{78956233-3659-BE40-BFF5-7498D41BF225}" type="presParOf" srcId="{2497D9C9-27A0-473A-8EB8-8B99E0D62281}" destId="{FAAD74FC-D393-4762-877D-E42C89192F42}" srcOrd="1" destOrd="0" presId="urn:microsoft.com/office/officeart/2005/8/layout/hProcess9"/>
    <dgm:cxn modelId="{75636A17-21D3-EE48-88D9-20BA16166B30}" type="presParOf" srcId="{2497D9C9-27A0-473A-8EB8-8B99E0D62281}" destId="{7F8A63BD-92C5-472E-9529-2FB55952F365}" srcOrd="2" destOrd="0" presId="urn:microsoft.com/office/officeart/2005/8/layout/hProcess9"/>
    <dgm:cxn modelId="{D9877718-3934-7249-958B-7056D2E597E2}" type="presParOf" srcId="{2497D9C9-27A0-473A-8EB8-8B99E0D62281}" destId="{C7B4FE6E-0348-49F3-AC54-C0F0F86C1027}" srcOrd="3" destOrd="0" presId="urn:microsoft.com/office/officeart/2005/8/layout/hProcess9"/>
    <dgm:cxn modelId="{E1522BB4-2E8D-7144-ABE0-4CD09F435097}" type="presParOf" srcId="{2497D9C9-27A0-473A-8EB8-8B99E0D62281}" destId="{DD00F9FC-F8C8-4A41-8F92-7BC1C9BCA1A0}" srcOrd="4" destOrd="0" presId="urn:microsoft.com/office/officeart/2005/8/layout/hProcess9"/>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p>
      </dgm:t>
    </dgm:pt>
    <dgm:pt modelId="{0181FE1F-FCE9-46A2-B624-095D3FE2C3DB}" type="sibTrans" cxnId="{E7146026-3BF4-4440-A43C-65B16E7B29B3}">
      <dgm:prSet/>
      <dgm:spPr/>
      <dgm:t>
        <a:bodyPr/>
        <a:lstStyle/>
        <a:p>
          <a:endParaRPr lang="en-US"/>
        </a:p>
      </dgm:t>
    </dgm:pt>
    <dgm:pt modelId="{C66512EE-59E3-4483-BCF1-B4469C4DCD06}">
      <dgm:prSet phldrT="[Text]" custT="1"/>
      <dgm:spPr>
        <a:solidFill>
          <a:schemeClr val="bg1">
            <a:alpha val="90000"/>
          </a:schemeClr>
        </a:solidFill>
      </dgm:spPr>
      <dgm:t>
        <a:bodyPr/>
        <a:lstStyle/>
        <a:p>
          <a:r>
            <a:rPr lang="en-US" sz="1700" dirty="0" smtClean="0"/>
            <a:t>Length of credit history and overall credit. </a:t>
          </a:r>
          <a:endParaRPr lang="en-US" sz="1700" dirty="0">
            <a:latin typeface="Arial"/>
          </a:endParaRPr>
        </a:p>
      </dgm:t>
    </dgm:pt>
    <dgm:pt modelId="{618F88A7-2451-43FA-B15E-1CC5A19497D0}" type="parTrans" cxnId="{529C8221-9077-4DF1-AA6A-F06945E5413F}">
      <dgm:prSet/>
      <dgm:spPr/>
      <dgm:t>
        <a:bodyPr/>
        <a:lstStyle/>
        <a:p>
          <a:endParaRPr lang="en-US"/>
        </a:p>
      </dgm:t>
    </dgm:pt>
    <dgm:pt modelId="{D9C28FE5-0190-4E4F-B425-64213F0FB4A4}" type="sibTrans" cxnId="{529C8221-9077-4DF1-AA6A-F06945E5413F}">
      <dgm:prSet/>
      <dgm:spPr/>
      <dgm:t>
        <a:bodyPr/>
        <a:lstStyle/>
        <a:p>
          <a:endParaRPr lang="en-US"/>
        </a:p>
      </dgm:t>
    </dgm:pt>
    <dgm:pt modelId="{03C30AA9-D6EA-4630-B3E6-34B1208B2269}">
      <dgm:prSet phldrT="[Text]"/>
      <dgm:spPr>
        <a:solidFill>
          <a:srgbClr val="F79646"/>
        </a:solidFill>
      </dgm:spPr>
      <dgm:t>
        <a:bodyPr/>
        <a:lstStyle/>
        <a:p>
          <a:r>
            <a:rPr lang="en-US" dirty="0" smtClean="0"/>
            <a:t>B</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p>
      </dgm:t>
    </dgm:pt>
    <dgm:pt modelId="{8B183231-0033-4CC0-A5EA-8109AD53C6A1}" type="sibTrans" cxnId="{66C46EEC-E72A-42BF-9DC3-139D513E4516}">
      <dgm:prSet/>
      <dgm:spPr/>
      <dgm:t>
        <a:bodyPr/>
        <a:lstStyle/>
        <a:p>
          <a:endParaRPr lang="en-US"/>
        </a:p>
      </dgm:t>
    </dgm:pt>
    <dgm:pt modelId="{0525B2B5-7EDB-4E3F-8C1C-ABA06AC32631}">
      <dgm:prSet phldrT="[Text]" custT="1"/>
      <dgm:spPr>
        <a:solidFill>
          <a:srgbClr val="FFFFFF">
            <a:alpha val="90000"/>
          </a:srgbClr>
        </a:solidFill>
      </dgm:spPr>
      <dgm:t>
        <a:bodyPr/>
        <a:lstStyle/>
        <a:p>
          <a:r>
            <a:rPr lang="en-US" sz="1700" dirty="0" smtClean="0"/>
            <a:t>New credit and types of credit used.</a:t>
          </a:r>
          <a:endParaRPr lang="en-US" sz="1700" dirty="0">
            <a:latin typeface="Arial"/>
          </a:endParaRPr>
        </a:p>
      </dgm:t>
    </dgm:pt>
    <dgm:pt modelId="{A95C3923-F8BF-441D-858D-83F471457809}" type="parTrans" cxnId="{966CA1FE-719C-4C52-8FE5-A0727348F1D2}">
      <dgm:prSet/>
      <dgm:spPr/>
      <dgm:t>
        <a:bodyPr/>
        <a:lstStyle/>
        <a:p>
          <a:endParaRPr lang="en-US"/>
        </a:p>
      </dgm:t>
    </dgm:pt>
    <dgm:pt modelId="{29E99513-0BA9-4724-BB52-31475CBFEDD1}" type="sibTrans" cxnId="{966CA1FE-719C-4C52-8FE5-A0727348F1D2}">
      <dgm:prSet/>
      <dgm:spPr/>
      <dgm:t>
        <a:bodyPr/>
        <a:lstStyle/>
        <a:p>
          <a:endParaRPr lang="en-US"/>
        </a:p>
      </dgm:t>
    </dgm:pt>
    <dgm:pt modelId="{CB4B92F1-603A-4500-BEDA-502CDA5E8B1F}">
      <dgm:prSet phldrT="[Text]"/>
      <dgm:spPr>
        <a:solidFill>
          <a:srgbClr val="F79646"/>
        </a:solidFill>
      </dgm:spPr>
      <dgm:t>
        <a:bodyPr/>
        <a:lstStyle/>
        <a:p>
          <a:r>
            <a:rPr lang="en-US" dirty="0" smtClean="0"/>
            <a:t>C</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p>
      </dgm:t>
    </dgm:pt>
    <dgm:pt modelId="{A884F9C7-A7B1-4DB3-8ACB-725309D55FE7}" type="sibTrans" cxnId="{24454DE1-18C5-4B28-8255-F4CE754DD66C}">
      <dgm:prSet/>
      <dgm:spPr/>
      <dgm:t>
        <a:bodyPr/>
        <a:lstStyle/>
        <a:p>
          <a:endParaRPr lang="en-US"/>
        </a:p>
      </dgm:t>
    </dgm:pt>
    <dgm:pt modelId="{1BBFAE5C-FCE1-4691-AB4E-4B8BC739A29A}">
      <dgm:prSet phldrT="[Text]" custT="1"/>
      <dgm:spPr>
        <a:solidFill>
          <a:schemeClr val="bg1">
            <a:alpha val="90000"/>
          </a:schemeClr>
        </a:solidFill>
      </dgm:spPr>
      <dgm:t>
        <a:bodyPr/>
        <a:lstStyle/>
        <a:p>
          <a:r>
            <a:rPr lang="en-US" sz="1700" dirty="0" smtClean="0"/>
            <a:t>Payment history and amounts owed.</a:t>
          </a:r>
          <a:endParaRPr lang="en-US" sz="1700" dirty="0">
            <a:latin typeface="Arial"/>
          </a:endParaRPr>
        </a:p>
      </dgm:t>
    </dgm:pt>
    <dgm:pt modelId="{00662E46-2731-4DE4-9FB4-CCF02B80D1B5}" type="parTrans" cxnId="{507FB632-99E7-4CD4-BFB1-F02350375029}">
      <dgm:prSet/>
      <dgm:spPr/>
      <dgm:t>
        <a:bodyPr/>
        <a:lstStyle/>
        <a:p>
          <a:endParaRPr lang="en-US"/>
        </a:p>
      </dgm:t>
    </dgm:pt>
    <dgm:pt modelId="{4854B361-B8A4-464E-B207-C992D50FFCC0}" type="sibTrans" cxnId="{507FB632-99E7-4CD4-BFB1-F02350375029}">
      <dgm:prSet/>
      <dgm:spPr/>
      <dgm:t>
        <a:bodyPr/>
        <a:lstStyle/>
        <a:p>
          <a:endParaRPr lang="en-US"/>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X="-3906" custLinFactNeighborY="-7047">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LinFactNeighborY="-1717">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7639" custLinFactNeighborY="2593">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C12F401A-6D07-42D9-B910-658FFDE54020}" type="presOf" srcId="{1BBFAE5C-FCE1-4691-AB4E-4B8BC739A29A}" destId="{F60653BF-ACC5-48A4-94AC-76BBE9FDEE22}" srcOrd="0" destOrd="0" presId="urn:microsoft.com/office/officeart/2005/8/layout/vList5"/>
    <dgm:cxn modelId="{41FD1097-C158-4F63-BE0F-4DDC492C6E7F}" type="presOf" srcId="{91AFDB78-2283-43BC-B9E5-9B43727FBBB9}" destId="{97407C53-B1C0-4609-9223-AE543916323D}" srcOrd="0" destOrd="0" presId="urn:microsoft.com/office/officeart/2005/8/layout/vList5"/>
    <dgm:cxn modelId="{D65C74FC-E35E-465B-B121-F1673D47F6C8}" type="presOf" srcId="{C66512EE-59E3-4483-BCF1-B4469C4DCD06}" destId="{0EC62355-7D35-4415-97B3-B22F83BC20A3}"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093ACC5D-E01D-4468-A4FB-9959742B1E22}" type="presOf" srcId="{0525B2B5-7EDB-4E3F-8C1C-ABA06AC32631}" destId="{6549E521-AE71-424F-B576-53FC37A9FE64}"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22A8D6E1-24D0-4565-91D0-A9B1C19FBD9F}" type="presOf" srcId="{D2DA7791-044D-4E74-B818-1A2781E015F5}" destId="{C1C55C0B-7A8D-4006-9325-8F2B23B93869}"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4A06C4AB-ECD3-46C3-B4EB-8F1C63EA549F}" type="presOf" srcId="{03C30AA9-D6EA-4630-B3E6-34B1208B2269}" destId="{E52D4EF3-D0CD-4267-A4D3-9316F5BC5745}" srcOrd="0" destOrd="0" presId="urn:microsoft.com/office/officeart/2005/8/layout/vList5"/>
    <dgm:cxn modelId="{E001E55F-06F1-4F40-B6C6-6F34E23DBCFE}"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9DA4A095-F502-4631-97B9-E549BCDA53E6}" type="presParOf" srcId="{97407C53-B1C0-4609-9223-AE543916323D}" destId="{4D52884C-8868-4939-B044-EB01A30D9541}" srcOrd="0" destOrd="0" presId="urn:microsoft.com/office/officeart/2005/8/layout/vList5"/>
    <dgm:cxn modelId="{5C18578B-5BEF-4D20-A0CC-8D21EC4ED753}" type="presParOf" srcId="{4D52884C-8868-4939-B044-EB01A30D9541}" destId="{C1C55C0B-7A8D-4006-9325-8F2B23B93869}" srcOrd="0" destOrd="0" presId="urn:microsoft.com/office/officeart/2005/8/layout/vList5"/>
    <dgm:cxn modelId="{5223C39B-4F54-4F70-BADC-7CEFB40CDDD8}" type="presParOf" srcId="{4D52884C-8868-4939-B044-EB01A30D9541}" destId="{0EC62355-7D35-4415-97B3-B22F83BC20A3}" srcOrd="1" destOrd="0" presId="urn:microsoft.com/office/officeart/2005/8/layout/vList5"/>
    <dgm:cxn modelId="{13D112D2-1910-4736-94DC-060522A42B73}" type="presParOf" srcId="{97407C53-B1C0-4609-9223-AE543916323D}" destId="{48DBBA5F-2511-4F46-8DAF-3EA56C4915FE}" srcOrd="1" destOrd="0" presId="urn:microsoft.com/office/officeart/2005/8/layout/vList5"/>
    <dgm:cxn modelId="{46267E6B-77C1-4147-8FED-CDD8E2B745AF}" type="presParOf" srcId="{97407C53-B1C0-4609-9223-AE543916323D}" destId="{7D3EBF86-7F2A-40FB-8A23-73962E042B8C}" srcOrd="2" destOrd="0" presId="urn:microsoft.com/office/officeart/2005/8/layout/vList5"/>
    <dgm:cxn modelId="{ACFA5235-BCC4-4E79-BE2C-8C44C7DE1A1E}" type="presParOf" srcId="{7D3EBF86-7F2A-40FB-8A23-73962E042B8C}" destId="{E52D4EF3-D0CD-4267-A4D3-9316F5BC5745}" srcOrd="0" destOrd="0" presId="urn:microsoft.com/office/officeart/2005/8/layout/vList5"/>
    <dgm:cxn modelId="{512E984D-44AE-4E3B-8F53-B8587BF8BD15}" type="presParOf" srcId="{7D3EBF86-7F2A-40FB-8A23-73962E042B8C}" destId="{6549E521-AE71-424F-B576-53FC37A9FE64}" srcOrd="1" destOrd="0" presId="urn:microsoft.com/office/officeart/2005/8/layout/vList5"/>
    <dgm:cxn modelId="{F77A373D-D834-44C0-AD6B-402E44C6EB64}" type="presParOf" srcId="{97407C53-B1C0-4609-9223-AE543916323D}" destId="{62487D8C-6FF7-4F6E-8F58-F92982FD7EC5}" srcOrd="3" destOrd="0" presId="urn:microsoft.com/office/officeart/2005/8/layout/vList5"/>
    <dgm:cxn modelId="{CBC99D47-7366-4A4E-85BB-B8A9A51908DC}" type="presParOf" srcId="{97407C53-B1C0-4609-9223-AE543916323D}" destId="{EF40A18E-C338-46B0-9989-3DD524094434}" srcOrd="4" destOrd="0" presId="urn:microsoft.com/office/officeart/2005/8/layout/vList5"/>
    <dgm:cxn modelId="{9D2A676F-4EE3-4800-860A-A5F19655C4F8}" type="presParOf" srcId="{EF40A18E-C338-46B0-9989-3DD524094434}" destId="{BA83415D-B12B-4615-9114-961C4C7A8A2B}" srcOrd="0" destOrd="0" presId="urn:microsoft.com/office/officeart/2005/8/layout/vList5"/>
    <dgm:cxn modelId="{EAE47EF3-E59B-4DCB-91D4-80203CC004A8}"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rgbClr val="FFFFFF">
            <a:alpha val="90000"/>
          </a:srgbClr>
        </a:solidFill>
      </dgm:spPr>
      <dgm:t>
        <a:bodyPr/>
        <a:lstStyle/>
        <a:p>
          <a:r>
            <a:rPr lang="en-US" sz="1700" dirty="0" smtClean="0"/>
            <a:t>Positive information increases credit opportunities and decreases the cost of borrowing.</a:t>
          </a:r>
          <a:endParaRPr lang="en-US" sz="1700" dirty="0"/>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1700" dirty="0" smtClean="0"/>
            <a:t>Negative information reduces credit opportunities, increases the cost of borrowing, can impact service credit, and can eliminate some job offers.</a:t>
          </a:r>
          <a:endParaRPr lang="en-US" sz="1700" dirty="0"/>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solidFill>
      </dgm:spPr>
      <dgm:t>
        <a:bodyPr/>
        <a:lstStyle/>
        <a:p>
          <a:pPr algn="l"/>
          <a:r>
            <a:rPr lang="en-US" sz="1700" dirty="0" smtClean="0"/>
            <a:t>All of the above.</a:t>
          </a:r>
          <a:endParaRPr lang="en-US" sz="1700" dirty="0"/>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75381"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21349">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ScaleX="85185">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25801" custLinFactNeighborY="50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ScaleX="85185">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25984">
        <dgm:presLayoutVars>
          <dgm:bulletEnabled val="1"/>
        </dgm:presLayoutVars>
      </dgm:prSet>
      <dgm:spPr/>
      <dgm:t>
        <a:bodyPr/>
        <a:lstStyle/>
        <a:p>
          <a:endParaRPr lang="en-US"/>
        </a:p>
      </dgm:t>
    </dgm:pt>
  </dgm:ptLst>
  <dgm:cxnLst>
    <dgm:cxn modelId="{0AEEB967-A590-4A07-B9D2-30505B3F5BB1}" type="presOf" srcId="{CB4B92F1-603A-4500-BEDA-502CDA5E8B1F}" destId="{BA83415D-B12B-4615-9114-961C4C7A8A2B}"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7BDD9ED6-020C-48E1-95BF-1A48C7DA176F}" type="presOf" srcId="{1BBFAE5C-FCE1-4691-AB4E-4B8BC739A29A}" destId="{F60653BF-ACC5-48A4-94AC-76BBE9FDEE22}"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9B0CAA2C-3907-4318-9C97-748385C2B117}" type="presOf" srcId="{0525B2B5-7EDB-4E3F-8C1C-ABA06AC32631}" destId="{6549E521-AE71-424F-B576-53FC37A9FE64}"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2850B81-AC22-4730-A3BE-495AA3576FFE}" type="presOf" srcId="{91AFDB78-2283-43BC-B9E5-9B43727FBBB9}" destId="{97407C53-B1C0-4609-9223-AE543916323D}" srcOrd="0" destOrd="0" presId="urn:microsoft.com/office/officeart/2005/8/layout/vList5"/>
    <dgm:cxn modelId="{66C46EEC-E72A-42BF-9DC3-139D513E4516}" srcId="{91AFDB78-2283-43BC-B9E5-9B43727FBBB9}" destId="{03C30AA9-D6EA-4630-B3E6-34B1208B2269}" srcOrd="1" destOrd="0" parTransId="{9CC8353D-F6CA-45A6-A9FF-8897C8129A68}" sibTransId="{8B183231-0033-4CC0-A5EA-8109AD53C6A1}"/>
    <dgm:cxn modelId="{98D9ED7A-7ABC-4351-A79B-44A5A946C5D9}" type="presOf" srcId="{D2DA7791-044D-4E74-B818-1A2781E015F5}" destId="{C1C55C0B-7A8D-4006-9325-8F2B23B93869}" srcOrd="0" destOrd="0" presId="urn:microsoft.com/office/officeart/2005/8/layout/vList5"/>
    <dgm:cxn modelId="{75C6A21E-1BF9-4DE1-9393-111577A0B8A5}" type="presOf" srcId="{03C30AA9-D6EA-4630-B3E6-34B1208B2269}" destId="{E52D4EF3-D0CD-4267-A4D3-9316F5BC5745}" srcOrd="0" destOrd="0" presId="urn:microsoft.com/office/officeart/2005/8/layout/vList5"/>
    <dgm:cxn modelId="{EA659BB6-F967-4043-A0E8-C0CD5FFF195B}" type="presOf" srcId="{C66512EE-59E3-4483-BCF1-B4469C4DCD06}" destId="{0EC62355-7D35-4415-97B3-B22F83BC20A3}"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348522B7-E844-4A5E-9D17-3AFE2208FB39}" type="presParOf" srcId="{97407C53-B1C0-4609-9223-AE543916323D}" destId="{4D52884C-8868-4939-B044-EB01A30D9541}" srcOrd="0" destOrd="0" presId="urn:microsoft.com/office/officeart/2005/8/layout/vList5"/>
    <dgm:cxn modelId="{6C66E0EF-BBE2-492E-9AD9-EFEB6A15E404}" type="presParOf" srcId="{4D52884C-8868-4939-B044-EB01A30D9541}" destId="{C1C55C0B-7A8D-4006-9325-8F2B23B93869}" srcOrd="0" destOrd="0" presId="urn:microsoft.com/office/officeart/2005/8/layout/vList5"/>
    <dgm:cxn modelId="{5EB5D56C-81A5-49E6-B763-9B9E0FD213CC}" type="presParOf" srcId="{4D52884C-8868-4939-B044-EB01A30D9541}" destId="{0EC62355-7D35-4415-97B3-B22F83BC20A3}" srcOrd="1" destOrd="0" presId="urn:microsoft.com/office/officeart/2005/8/layout/vList5"/>
    <dgm:cxn modelId="{D202E726-1D27-4E52-B1F3-E9A6DE25CD59}" type="presParOf" srcId="{97407C53-B1C0-4609-9223-AE543916323D}" destId="{48DBBA5F-2511-4F46-8DAF-3EA56C4915FE}" srcOrd="1" destOrd="0" presId="urn:microsoft.com/office/officeart/2005/8/layout/vList5"/>
    <dgm:cxn modelId="{DCFD9E57-9F91-4AB4-811F-A894E5EE1432}" type="presParOf" srcId="{97407C53-B1C0-4609-9223-AE543916323D}" destId="{7D3EBF86-7F2A-40FB-8A23-73962E042B8C}" srcOrd="2" destOrd="0" presId="urn:microsoft.com/office/officeart/2005/8/layout/vList5"/>
    <dgm:cxn modelId="{4E76C05F-7473-41E3-8261-2899FC099231}" type="presParOf" srcId="{7D3EBF86-7F2A-40FB-8A23-73962E042B8C}" destId="{E52D4EF3-D0CD-4267-A4D3-9316F5BC5745}" srcOrd="0" destOrd="0" presId="urn:microsoft.com/office/officeart/2005/8/layout/vList5"/>
    <dgm:cxn modelId="{7ACDBA4C-7519-402D-A339-1E9FB984ECF7}" type="presParOf" srcId="{7D3EBF86-7F2A-40FB-8A23-73962E042B8C}" destId="{6549E521-AE71-424F-B576-53FC37A9FE64}" srcOrd="1" destOrd="0" presId="urn:microsoft.com/office/officeart/2005/8/layout/vList5"/>
    <dgm:cxn modelId="{70828F60-C4D5-49FF-B514-8A76CEEAE145}" type="presParOf" srcId="{97407C53-B1C0-4609-9223-AE543916323D}" destId="{62487D8C-6FF7-4F6E-8F58-F92982FD7EC5}" srcOrd="3" destOrd="0" presId="urn:microsoft.com/office/officeart/2005/8/layout/vList5"/>
    <dgm:cxn modelId="{BE44A0C0-59C4-4C2F-9A34-E7541B4B1181}" type="presParOf" srcId="{97407C53-B1C0-4609-9223-AE543916323D}" destId="{EF40A18E-C338-46B0-9989-3DD524094434}" srcOrd="4" destOrd="0" presId="urn:microsoft.com/office/officeart/2005/8/layout/vList5"/>
    <dgm:cxn modelId="{4C0AC8B9-76D2-4960-919B-0C9114218F83}" type="presParOf" srcId="{EF40A18E-C338-46B0-9989-3DD524094434}" destId="{BA83415D-B12B-4615-9114-961C4C7A8A2B}" srcOrd="0" destOrd="0" presId="urn:microsoft.com/office/officeart/2005/8/layout/vList5"/>
    <dgm:cxn modelId="{F0DB8C77-763D-47C0-966C-770DC6B2D5E6}"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b="0" u="none" dirty="0" smtClean="0">
              <a:ln>
                <a:noFill/>
              </a:ln>
              <a:solidFill>
                <a:schemeClr val="bg1"/>
              </a:solidFill>
              <a:latin typeface="Arial"/>
            </a:rPr>
            <a:t>A</a:t>
          </a:r>
          <a:endParaRPr lang="en-US" b="0" u="none" dirty="0">
            <a:ln>
              <a:no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rgbClr val="FFFFFF">
            <a:alpha val="90000"/>
          </a:srgbClr>
        </a:solidFill>
      </dgm:spPr>
      <dgm:t>
        <a:bodyPr/>
        <a:lstStyle/>
        <a:p>
          <a:r>
            <a:rPr lang="en-US" sz="2000" b="0" dirty="0" smtClean="0">
              <a:latin typeface="Arial"/>
            </a:rPr>
            <a:t>You owe something, typically money, or something is due.</a:t>
          </a:r>
          <a:endParaRPr lang="en-US" sz="2000" b="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b="0" i="0" u="none" dirty="0" smtClean="0">
              <a:ln>
                <a:solidFill>
                  <a:schemeClr val="lt1">
                    <a:hueOff val="0"/>
                    <a:satOff val="0"/>
                    <a:lumOff val="0"/>
                  </a:schemeClr>
                </a:solidFill>
              </a:ln>
              <a:latin typeface="Arial"/>
            </a:rPr>
            <a:t>B</a:t>
          </a:r>
          <a:endParaRPr lang="en-US" b="0" i="0" u="none" dirty="0">
            <a:ln>
              <a:solidFill>
                <a:schemeClr val="lt1">
                  <a:hueOff val="0"/>
                  <a:satOff val="0"/>
                  <a:lumOff val="0"/>
                </a:schemeClr>
              </a:solidFill>
            </a:ln>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b="0" dirty="0" smtClean="0">
              <a:latin typeface="Arial"/>
            </a:rPr>
            <a:t>You receive goods, services, or money in exchange for a promise to repay at a later date.</a:t>
          </a:r>
          <a:endParaRPr lang="en-US" sz="2000" b="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b="0" i="0" u="none" dirty="0" smtClean="0">
              <a:ln>
                <a:solidFill>
                  <a:schemeClr val="lt1">
                    <a:hueOff val="0"/>
                    <a:satOff val="0"/>
                    <a:lumOff val="0"/>
                  </a:schemeClr>
                </a:solidFill>
              </a:ln>
              <a:solidFill>
                <a:schemeClr val="bg1"/>
              </a:solidFill>
              <a:latin typeface="Arial"/>
            </a:rPr>
            <a:t>C</a:t>
          </a:r>
          <a:endParaRPr lang="en-US" b="0" i="0" u="none" dirty="0">
            <a:ln>
              <a:solidFill>
                <a:schemeClr val="lt1">
                  <a:hueOff val="0"/>
                  <a:satOff val="0"/>
                  <a:lumOff val="0"/>
                </a:schemeClr>
              </a:solid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b="0" dirty="0" smtClean="0">
              <a:latin typeface="Arial"/>
            </a:rPr>
            <a:t>You set money aside that you can access quickly for unexpected expenses.</a:t>
          </a:r>
          <a:endParaRPr lang="en-US" sz="2000" b="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t>
        <a:bodyPr/>
        <a:lstStyle/>
        <a:p>
          <a:endParaRPr lang="en-US"/>
        </a:p>
      </dgm:t>
    </dgm:pt>
    <dgm:pt modelId="{C1C55C0B-7A8D-4006-9325-8F2B23B93869}" type="pres">
      <dgm:prSet presAssocID="{D2DA7791-044D-4E74-B818-1A2781E015F5}" presName="parentText" presStyleLbl="node1" presStyleIdx="0" presStyleCnt="3" custLinFactNeighborX="-6944" custLinFactNeighborY="-21552">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t>
        <a:bodyPr/>
        <a:lstStyle/>
        <a:p>
          <a:endParaRPr lang="en-US"/>
        </a:p>
      </dgm:t>
    </dgm:pt>
    <dgm:pt modelId="{7D3EBF86-7F2A-40FB-8A23-73962E042B8C}" type="pres">
      <dgm:prSet presAssocID="{03C30AA9-D6EA-4630-B3E6-34B1208B2269}" presName="linNode" presStyleCnt="0"/>
      <dgm:spPr/>
      <dgm:t>
        <a:bodyPr/>
        <a:lstStyle/>
        <a:p>
          <a:endParaRPr lang="en-US"/>
        </a:p>
      </dgm:t>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Y="116885" custLinFactNeighborY="1503">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t>
        <a:bodyPr/>
        <a:lstStyle/>
        <a:p>
          <a:endParaRPr lang="en-US"/>
        </a:p>
      </dgm:t>
    </dgm:pt>
    <dgm:pt modelId="{EF40A18E-C338-46B0-9989-3DD524094434}" type="pres">
      <dgm:prSet presAssocID="{CB4B92F1-603A-4500-BEDA-502CDA5E8B1F}" presName="linNode" presStyleCnt="0"/>
      <dgm:spPr/>
      <dgm:t>
        <a:bodyPr/>
        <a:lstStyle/>
        <a:p>
          <a:endParaRPr lang="en-US"/>
        </a:p>
      </dgm:t>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6CA730FB-32A8-4416-92EA-E04D523A72D9}" type="presOf" srcId="{91AFDB78-2283-43BC-B9E5-9B43727FBBB9}" destId="{97407C53-B1C0-4609-9223-AE543916323D}" srcOrd="0" destOrd="0" presId="urn:microsoft.com/office/officeart/2005/8/layout/vList5"/>
    <dgm:cxn modelId="{8C76590D-622E-4CAB-BA0A-A05D0F7DED4E}" type="presOf" srcId="{CB4B92F1-603A-4500-BEDA-502CDA5E8B1F}" destId="{BA83415D-B12B-4615-9114-961C4C7A8A2B}" srcOrd="0" destOrd="0" presId="urn:microsoft.com/office/officeart/2005/8/layout/vList5"/>
    <dgm:cxn modelId="{EF595FCD-ABA8-44F7-800E-4630EDA6633D}"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844E1BA6-BEED-431C-B417-EB4841EC099B}" type="presOf" srcId="{D2DA7791-044D-4E74-B818-1A2781E015F5}" destId="{C1C55C0B-7A8D-4006-9325-8F2B23B93869}"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84129865-5ECF-4D6D-8DFE-62B7E5EF2110}" type="presOf" srcId="{1BBFAE5C-FCE1-4691-AB4E-4B8BC739A29A}" destId="{F60653BF-ACC5-48A4-94AC-76BBE9FDEE22}" srcOrd="0" destOrd="0" presId="urn:microsoft.com/office/officeart/2005/8/layout/vList5"/>
    <dgm:cxn modelId="{9A9575F8-963E-4EA1-A77A-6E913A280D62}"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C4CEB668-F0B2-45D1-B65E-9F8265A2E27D}" type="presOf" srcId="{C66512EE-59E3-4483-BCF1-B4469C4DCD06}" destId="{0EC62355-7D35-4415-97B3-B22F83BC20A3}"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6CBE364-91D1-4C36-BC8F-121117AD224A}" type="presParOf" srcId="{97407C53-B1C0-4609-9223-AE543916323D}" destId="{4D52884C-8868-4939-B044-EB01A30D9541}" srcOrd="0" destOrd="0" presId="urn:microsoft.com/office/officeart/2005/8/layout/vList5"/>
    <dgm:cxn modelId="{A085C37F-195D-4C1A-B29D-F927D0530132}" type="presParOf" srcId="{4D52884C-8868-4939-B044-EB01A30D9541}" destId="{C1C55C0B-7A8D-4006-9325-8F2B23B93869}" srcOrd="0" destOrd="0" presId="urn:microsoft.com/office/officeart/2005/8/layout/vList5"/>
    <dgm:cxn modelId="{5781C3F6-80A1-454A-82DF-C8B1C66EB529}" type="presParOf" srcId="{4D52884C-8868-4939-B044-EB01A30D9541}" destId="{0EC62355-7D35-4415-97B3-B22F83BC20A3}" srcOrd="1" destOrd="0" presId="urn:microsoft.com/office/officeart/2005/8/layout/vList5"/>
    <dgm:cxn modelId="{6902FDB3-5B4B-40D4-90F9-0F5C719D9D95}" type="presParOf" srcId="{97407C53-B1C0-4609-9223-AE543916323D}" destId="{48DBBA5F-2511-4F46-8DAF-3EA56C4915FE}" srcOrd="1" destOrd="0" presId="urn:microsoft.com/office/officeart/2005/8/layout/vList5"/>
    <dgm:cxn modelId="{8BB00164-3139-4BFC-B793-3C89A3EC9972}" type="presParOf" srcId="{97407C53-B1C0-4609-9223-AE543916323D}" destId="{7D3EBF86-7F2A-40FB-8A23-73962E042B8C}" srcOrd="2" destOrd="0" presId="urn:microsoft.com/office/officeart/2005/8/layout/vList5"/>
    <dgm:cxn modelId="{90ECE484-028A-430F-965D-4D3F1B5689C6}" type="presParOf" srcId="{7D3EBF86-7F2A-40FB-8A23-73962E042B8C}" destId="{E52D4EF3-D0CD-4267-A4D3-9316F5BC5745}" srcOrd="0" destOrd="0" presId="urn:microsoft.com/office/officeart/2005/8/layout/vList5"/>
    <dgm:cxn modelId="{56DF26DE-CF12-4B69-AEB1-99BAE7CC4F98}" type="presParOf" srcId="{7D3EBF86-7F2A-40FB-8A23-73962E042B8C}" destId="{6549E521-AE71-424F-B576-53FC37A9FE64}" srcOrd="1" destOrd="0" presId="urn:microsoft.com/office/officeart/2005/8/layout/vList5"/>
    <dgm:cxn modelId="{E40A57B7-B3D3-4A31-A651-8DDFF0BF5307}" type="presParOf" srcId="{97407C53-B1C0-4609-9223-AE543916323D}" destId="{62487D8C-6FF7-4F6E-8F58-F92982FD7EC5}" srcOrd="3" destOrd="0" presId="urn:microsoft.com/office/officeart/2005/8/layout/vList5"/>
    <dgm:cxn modelId="{88AECC32-5649-4A1E-AD79-12FC54FB32A5}" type="presParOf" srcId="{97407C53-B1C0-4609-9223-AE543916323D}" destId="{EF40A18E-C338-46B0-9989-3DD524094434}" srcOrd="4" destOrd="0" presId="urn:microsoft.com/office/officeart/2005/8/layout/vList5"/>
    <dgm:cxn modelId="{FC18C9FF-B23F-44DF-93D3-D347D32ACD92}" type="presParOf" srcId="{EF40A18E-C338-46B0-9989-3DD524094434}" destId="{BA83415D-B12B-4615-9114-961C4C7A8A2B}" srcOrd="0" destOrd="0" presId="urn:microsoft.com/office/officeart/2005/8/layout/vList5"/>
    <dgm:cxn modelId="{0BF8176A-2815-4022-8BB6-B4B66B6E88E4}"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b="0" u="none" dirty="0" smtClean="0">
              <a:ln>
                <a:noFill/>
              </a:ln>
              <a:solidFill>
                <a:schemeClr val="bg1"/>
              </a:solidFill>
              <a:latin typeface="Arial"/>
            </a:rPr>
            <a:t>A</a:t>
          </a:r>
          <a:endParaRPr lang="en-US" b="0" u="none" dirty="0">
            <a:ln>
              <a:noFill/>
            </a:ln>
            <a:solidFill>
              <a:schemeClr val="bg1"/>
            </a:solidFill>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Purchasing power of future money for past purchases.</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u="none" dirty="0" smtClean="0">
              <a:latin typeface="Arial"/>
            </a:rPr>
            <a:t>B</a:t>
          </a:r>
          <a:endParaRPr lang="en-US" u="none"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pPr marL="290513" marR="0" indent="-290513" algn="l" defTabSz="914400" eaLnBrk="1" fontAlgn="auto" latinLnBrk="0" hangingPunct="1">
            <a:lnSpc>
              <a:spcPct val="100000"/>
            </a:lnSpc>
            <a:spcBef>
              <a:spcPts val="0"/>
            </a:spcBef>
            <a:spcAft>
              <a:spcPts val="0"/>
            </a:spcAft>
            <a:buClrTx/>
            <a:buSzTx/>
            <a:buFontTx/>
            <a:buNone/>
            <a:tabLst/>
            <a:defRPr/>
          </a:pPr>
          <a:r>
            <a:rPr lang="en-US" sz="2000" dirty="0" smtClean="0">
              <a:latin typeface="Arial"/>
            </a:rPr>
            <a:t>The previous earning power of money spent on interest and fees.</a:t>
          </a: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u="none" dirty="0" smtClean="0">
              <a:latin typeface="Arial"/>
            </a:rPr>
            <a:t>C</a:t>
          </a:r>
          <a:endParaRPr lang="en-US" u="none"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pPr marL="290513" marR="0" indent="-290513" algn="l" defTabSz="914400" eaLnBrk="1" fontAlgn="auto" latinLnBrk="0" hangingPunct="1">
            <a:lnSpc>
              <a:spcPct val="100000"/>
            </a:lnSpc>
            <a:spcBef>
              <a:spcPts val="0"/>
            </a:spcBef>
            <a:spcAft>
              <a:spcPts val="0"/>
            </a:spcAft>
            <a:buClrTx/>
            <a:buSzTx/>
            <a:buFontTx/>
            <a:buNone/>
            <a:tabLst/>
            <a:defRPr/>
          </a:pPr>
          <a:r>
            <a:rPr lang="en-US" sz="2000" dirty="0" smtClean="0">
              <a:latin typeface="Arial"/>
            </a:rPr>
            <a:t>Current purchases, interest, and fees. </a:t>
          </a: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ScaleX="99688" custScaleY="96518"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custScaleX="110033" custScaleY="99609">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ScaleX="101480" custScaleY="96094" custLinFactNeighborX="-2134" custLinFactNeighborY="-1709">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ScaleX="112010" custLinFactNeighborX="-36" custLinFactNeighborY="-45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ScaleX="103896" custScaleY="95394" custLinFactNeighborY="-328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ScaleX="114610">
        <dgm:presLayoutVars>
          <dgm:bulletEnabled val="1"/>
        </dgm:presLayoutVars>
      </dgm:prSet>
      <dgm:spPr/>
      <dgm:t>
        <a:bodyPr/>
        <a:lstStyle/>
        <a:p>
          <a:endParaRPr lang="en-US"/>
        </a:p>
      </dgm:t>
    </dgm:pt>
  </dgm:ptLst>
  <dgm:cxnLst>
    <dgm:cxn modelId="{E918F456-5075-48AB-9837-757656116552}" type="presOf" srcId="{D2DA7791-044D-4E74-B818-1A2781E015F5}" destId="{C1C55C0B-7A8D-4006-9325-8F2B23B93869}" srcOrd="0" destOrd="0" presId="urn:microsoft.com/office/officeart/2005/8/layout/vList5"/>
    <dgm:cxn modelId="{145DE849-6FE4-44CC-976D-189813783126}" type="presOf" srcId="{1BBFAE5C-FCE1-4691-AB4E-4B8BC739A29A}" destId="{F60653BF-ACC5-48A4-94AC-76BBE9FDEE22}"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3D299C3B-6B15-47B7-9609-BD52B08EAA9F}" type="presOf" srcId="{CB4B92F1-603A-4500-BEDA-502CDA5E8B1F}" destId="{BA83415D-B12B-4615-9114-961C4C7A8A2B}"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66C46EEC-E72A-42BF-9DC3-139D513E4516}" srcId="{91AFDB78-2283-43BC-B9E5-9B43727FBBB9}" destId="{03C30AA9-D6EA-4630-B3E6-34B1208B2269}" srcOrd="1" destOrd="0" parTransId="{9CC8353D-F6CA-45A6-A9FF-8897C8129A68}" sibTransId="{8B183231-0033-4CC0-A5EA-8109AD53C6A1}"/>
    <dgm:cxn modelId="{24454DE1-18C5-4B28-8255-F4CE754DD66C}" srcId="{91AFDB78-2283-43BC-B9E5-9B43727FBBB9}" destId="{CB4B92F1-603A-4500-BEDA-502CDA5E8B1F}" srcOrd="2" destOrd="0" parTransId="{44057423-395C-4958-A28B-19C6153F54E0}" sibTransId="{A884F9C7-A7B1-4DB3-8ACB-725309D55FE7}"/>
    <dgm:cxn modelId="{811FCAC9-40BB-4CA9-A3CF-71B8A72DB004}" type="presOf" srcId="{91AFDB78-2283-43BC-B9E5-9B43727FBBB9}" destId="{97407C53-B1C0-4609-9223-AE543916323D}" srcOrd="0" destOrd="0" presId="urn:microsoft.com/office/officeart/2005/8/layout/vList5"/>
    <dgm:cxn modelId="{6A149ADA-0DB3-4043-8AE2-3A0AEE9E842C}"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507FB632-99E7-4CD4-BFB1-F02350375029}" srcId="{CB4B92F1-603A-4500-BEDA-502CDA5E8B1F}" destId="{1BBFAE5C-FCE1-4691-AB4E-4B8BC739A29A}" srcOrd="0" destOrd="0" parTransId="{00662E46-2731-4DE4-9FB4-CCF02B80D1B5}" sibTransId="{4854B361-B8A4-464E-B207-C992D50FFCC0}"/>
    <dgm:cxn modelId="{B7330AF6-41BF-4A28-86DC-56771EF981A7}" type="presOf" srcId="{C66512EE-59E3-4483-BCF1-B4469C4DCD06}" destId="{0EC62355-7D35-4415-97B3-B22F83BC20A3}" srcOrd="0" destOrd="0" presId="urn:microsoft.com/office/officeart/2005/8/layout/vList5"/>
    <dgm:cxn modelId="{82A40998-78C7-42F5-B230-72475B735AF9}" type="presOf" srcId="{03C30AA9-D6EA-4630-B3E6-34B1208B2269}" destId="{E52D4EF3-D0CD-4267-A4D3-9316F5BC5745}" srcOrd="0" destOrd="0" presId="urn:microsoft.com/office/officeart/2005/8/layout/vList5"/>
    <dgm:cxn modelId="{240CF746-22FC-4033-B036-5429B9F78AB4}" type="presParOf" srcId="{97407C53-B1C0-4609-9223-AE543916323D}" destId="{4D52884C-8868-4939-B044-EB01A30D9541}" srcOrd="0" destOrd="0" presId="urn:microsoft.com/office/officeart/2005/8/layout/vList5"/>
    <dgm:cxn modelId="{AB7EF8FD-9028-4A36-9BA0-95DC8E0D12EC}" type="presParOf" srcId="{4D52884C-8868-4939-B044-EB01A30D9541}" destId="{C1C55C0B-7A8D-4006-9325-8F2B23B93869}" srcOrd="0" destOrd="0" presId="urn:microsoft.com/office/officeart/2005/8/layout/vList5"/>
    <dgm:cxn modelId="{3A9AA871-4BF3-40CC-A9C7-91D0471BF8FF}" type="presParOf" srcId="{4D52884C-8868-4939-B044-EB01A30D9541}" destId="{0EC62355-7D35-4415-97B3-B22F83BC20A3}" srcOrd="1" destOrd="0" presId="urn:microsoft.com/office/officeart/2005/8/layout/vList5"/>
    <dgm:cxn modelId="{5ADA4C4C-B6BA-4383-8F1D-69FD6BD14D31}" type="presParOf" srcId="{97407C53-B1C0-4609-9223-AE543916323D}" destId="{48DBBA5F-2511-4F46-8DAF-3EA56C4915FE}" srcOrd="1" destOrd="0" presId="urn:microsoft.com/office/officeart/2005/8/layout/vList5"/>
    <dgm:cxn modelId="{B7FBC22D-2E86-463A-988F-BB0566EEF9BB}" type="presParOf" srcId="{97407C53-B1C0-4609-9223-AE543916323D}" destId="{7D3EBF86-7F2A-40FB-8A23-73962E042B8C}" srcOrd="2" destOrd="0" presId="urn:microsoft.com/office/officeart/2005/8/layout/vList5"/>
    <dgm:cxn modelId="{371762C7-DFC2-407E-A3FD-AF6086F22A82}" type="presParOf" srcId="{7D3EBF86-7F2A-40FB-8A23-73962E042B8C}" destId="{E52D4EF3-D0CD-4267-A4D3-9316F5BC5745}" srcOrd="0" destOrd="0" presId="urn:microsoft.com/office/officeart/2005/8/layout/vList5"/>
    <dgm:cxn modelId="{FBA14123-77F8-40BE-991E-A3963ECB0382}" type="presParOf" srcId="{7D3EBF86-7F2A-40FB-8A23-73962E042B8C}" destId="{6549E521-AE71-424F-B576-53FC37A9FE64}" srcOrd="1" destOrd="0" presId="urn:microsoft.com/office/officeart/2005/8/layout/vList5"/>
    <dgm:cxn modelId="{354A9AEF-E172-4F26-94A3-155FAED129DF}" type="presParOf" srcId="{97407C53-B1C0-4609-9223-AE543916323D}" destId="{62487D8C-6FF7-4F6E-8F58-F92982FD7EC5}" srcOrd="3" destOrd="0" presId="urn:microsoft.com/office/officeart/2005/8/layout/vList5"/>
    <dgm:cxn modelId="{23929552-11E1-44E1-8A31-677D4887892B}" type="presParOf" srcId="{97407C53-B1C0-4609-9223-AE543916323D}" destId="{EF40A18E-C338-46B0-9989-3DD524094434}" srcOrd="4" destOrd="0" presId="urn:microsoft.com/office/officeart/2005/8/layout/vList5"/>
    <dgm:cxn modelId="{BDC7F9BD-9CEF-4940-8132-A6BF2911E858}" type="presParOf" srcId="{EF40A18E-C338-46B0-9989-3DD524094434}" destId="{BA83415D-B12B-4615-9114-961C4C7A8A2B}" srcOrd="0" destOrd="0" presId="urn:microsoft.com/office/officeart/2005/8/layout/vList5"/>
    <dgm:cxn modelId="{9D9FB682-4AF1-45B0-9239-F627A6D48C83}"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Installment/term credit.</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Noninstallment/service credit.</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dirty="0" smtClean="0">
              <a:latin typeface="Arial"/>
            </a:rPr>
            <a:t>Revolving credit.</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CA814009-04A3-4E7F-AD41-9B8C304B5809}" type="presOf" srcId="{CB4B92F1-603A-4500-BEDA-502CDA5E8B1F}" destId="{BA83415D-B12B-4615-9114-961C4C7A8A2B}" srcOrd="0" destOrd="0" presId="urn:microsoft.com/office/officeart/2005/8/layout/vList5"/>
    <dgm:cxn modelId="{564A094A-A8C1-4780-BB11-FAA60293E46D}" type="presOf" srcId="{C66512EE-59E3-4483-BCF1-B4469C4DCD06}" destId="{0EC62355-7D35-4415-97B3-B22F83BC20A3}" srcOrd="0" destOrd="0" presId="urn:microsoft.com/office/officeart/2005/8/layout/vList5"/>
    <dgm:cxn modelId="{6183E24C-886B-437B-BE37-D356BEDAFA1A}" type="presOf" srcId="{0525B2B5-7EDB-4E3F-8C1C-ABA06AC32631}" destId="{6549E521-AE71-424F-B576-53FC37A9FE64}"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26A669B-CF27-4D5F-910C-0A21DD431FF1}" type="presOf" srcId="{1BBFAE5C-FCE1-4691-AB4E-4B8BC739A29A}" destId="{F60653BF-ACC5-48A4-94AC-76BBE9FDEE22}" srcOrd="0" destOrd="0" presId="urn:microsoft.com/office/officeart/2005/8/layout/vList5"/>
    <dgm:cxn modelId="{0CA8EB13-5C2B-47FF-8F7A-2B2440A55A18}" type="presOf" srcId="{91AFDB78-2283-43BC-B9E5-9B43727FBBB9}" destId="{97407C53-B1C0-4609-9223-AE543916323D}"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66C46EEC-E72A-42BF-9DC3-139D513E4516}" srcId="{91AFDB78-2283-43BC-B9E5-9B43727FBBB9}" destId="{03C30AA9-D6EA-4630-B3E6-34B1208B2269}" srcOrd="1" destOrd="0" parTransId="{9CC8353D-F6CA-45A6-A9FF-8897C8129A68}" sibTransId="{8B183231-0033-4CC0-A5EA-8109AD53C6A1}"/>
    <dgm:cxn modelId="{24454DE1-18C5-4B28-8255-F4CE754DD66C}" srcId="{91AFDB78-2283-43BC-B9E5-9B43727FBBB9}" destId="{CB4B92F1-603A-4500-BEDA-502CDA5E8B1F}" srcOrd="2" destOrd="0" parTransId="{44057423-395C-4958-A28B-19C6153F54E0}" sibTransId="{A884F9C7-A7B1-4DB3-8ACB-725309D55FE7}"/>
    <dgm:cxn modelId="{E7146026-3BF4-4440-A43C-65B16E7B29B3}" srcId="{91AFDB78-2283-43BC-B9E5-9B43727FBBB9}" destId="{D2DA7791-044D-4E74-B818-1A2781E015F5}" srcOrd="0" destOrd="0" parTransId="{C7486C9A-2923-4CFE-A3F8-D8F3FEB31821}" sibTransId="{0181FE1F-FCE9-46A2-B624-095D3FE2C3DB}"/>
    <dgm:cxn modelId="{9FB71FAD-3D35-4AF8-9AEF-78FDBE9E34A8}" type="presOf" srcId="{D2DA7791-044D-4E74-B818-1A2781E015F5}" destId="{C1C55C0B-7A8D-4006-9325-8F2B23B93869}" srcOrd="0" destOrd="0" presId="urn:microsoft.com/office/officeart/2005/8/layout/vList5"/>
    <dgm:cxn modelId="{C05B7478-00AD-463A-B343-E4616217C7F3}" type="presOf" srcId="{03C30AA9-D6EA-4630-B3E6-34B1208B2269}" destId="{E52D4EF3-D0CD-4267-A4D3-9316F5BC5745}"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A02AA2F6-54BF-45DF-9B39-BFB4742D047F}" type="presParOf" srcId="{97407C53-B1C0-4609-9223-AE543916323D}" destId="{4D52884C-8868-4939-B044-EB01A30D9541}" srcOrd="0" destOrd="0" presId="urn:microsoft.com/office/officeart/2005/8/layout/vList5"/>
    <dgm:cxn modelId="{F073F1FF-4BB3-47B6-9A05-D69577BEDA37}" type="presParOf" srcId="{4D52884C-8868-4939-B044-EB01A30D9541}" destId="{C1C55C0B-7A8D-4006-9325-8F2B23B93869}" srcOrd="0" destOrd="0" presId="urn:microsoft.com/office/officeart/2005/8/layout/vList5"/>
    <dgm:cxn modelId="{521582CA-3251-461F-B645-1FC8FD23791D}" type="presParOf" srcId="{4D52884C-8868-4939-B044-EB01A30D9541}" destId="{0EC62355-7D35-4415-97B3-B22F83BC20A3}" srcOrd="1" destOrd="0" presId="urn:microsoft.com/office/officeart/2005/8/layout/vList5"/>
    <dgm:cxn modelId="{E82CBCD2-5B3D-446F-A4E7-4F7B87CF1E3E}" type="presParOf" srcId="{97407C53-B1C0-4609-9223-AE543916323D}" destId="{48DBBA5F-2511-4F46-8DAF-3EA56C4915FE}" srcOrd="1" destOrd="0" presId="urn:microsoft.com/office/officeart/2005/8/layout/vList5"/>
    <dgm:cxn modelId="{F1CD9D58-C0CD-48E6-A163-FA4999BB6498}" type="presParOf" srcId="{97407C53-B1C0-4609-9223-AE543916323D}" destId="{7D3EBF86-7F2A-40FB-8A23-73962E042B8C}" srcOrd="2" destOrd="0" presId="urn:microsoft.com/office/officeart/2005/8/layout/vList5"/>
    <dgm:cxn modelId="{58BC567C-533B-49D1-9A1B-30C88026ABF9}" type="presParOf" srcId="{7D3EBF86-7F2A-40FB-8A23-73962E042B8C}" destId="{E52D4EF3-D0CD-4267-A4D3-9316F5BC5745}" srcOrd="0" destOrd="0" presId="urn:microsoft.com/office/officeart/2005/8/layout/vList5"/>
    <dgm:cxn modelId="{D8A33CF5-779F-4E2E-A9A0-7C54E55A5BE1}" type="presParOf" srcId="{7D3EBF86-7F2A-40FB-8A23-73962E042B8C}" destId="{6549E521-AE71-424F-B576-53FC37A9FE64}" srcOrd="1" destOrd="0" presId="urn:microsoft.com/office/officeart/2005/8/layout/vList5"/>
    <dgm:cxn modelId="{DD0685A0-ED3F-46C4-8638-2D3B1791ED66}" type="presParOf" srcId="{97407C53-B1C0-4609-9223-AE543916323D}" destId="{62487D8C-6FF7-4F6E-8F58-F92982FD7EC5}" srcOrd="3" destOrd="0" presId="urn:microsoft.com/office/officeart/2005/8/layout/vList5"/>
    <dgm:cxn modelId="{B4C9ABA6-4F99-4FF2-A826-2147F0E6224E}" type="presParOf" srcId="{97407C53-B1C0-4609-9223-AE543916323D}" destId="{EF40A18E-C338-46B0-9989-3DD524094434}" srcOrd="4" destOrd="0" presId="urn:microsoft.com/office/officeart/2005/8/layout/vList5"/>
    <dgm:cxn modelId="{63CEF367-6D3C-484B-993B-B55E1B524300}" type="presParOf" srcId="{EF40A18E-C338-46B0-9989-3DD524094434}" destId="{BA83415D-B12B-4615-9114-961C4C7A8A2B}" srcOrd="0" destOrd="0" presId="urn:microsoft.com/office/officeart/2005/8/layout/vList5"/>
    <dgm:cxn modelId="{8AE42CB1-9CB2-4196-B522-64722FC97980}"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pPr marL="137160" indent="-137160"/>
          <a:r>
            <a:rPr lang="en-US" sz="2000" dirty="0" smtClean="0">
              <a:latin typeface="Arial"/>
            </a:rPr>
            <a:t>Principal</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rIns="0"/>
        <a:lstStyle/>
        <a:p>
          <a:pPr marL="137160" indent="-137160"/>
          <a:r>
            <a:rPr lang="en-US" sz="2000" dirty="0" smtClean="0">
              <a:latin typeface="Arial"/>
            </a:rPr>
            <a:t>Interest</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a:ln>
          <a:solidFill>
            <a:schemeClr val="bg1"/>
          </a:solidFill>
        </a:ln>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rIns="0"/>
        <a:lstStyle/>
        <a:p>
          <a:pPr marL="137160" indent="-137160"/>
          <a:r>
            <a:rPr lang="en-US" sz="2000" dirty="0" smtClean="0">
              <a:latin typeface="Arial"/>
            </a:rPr>
            <a:t>Loan term</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427">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custLinFactNeighborY="381">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Y="-3405">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988B83EA-B05B-439E-9F0B-76D2D99DC47D}" type="presOf" srcId="{D2DA7791-044D-4E74-B818-1A2781E015F5}" destId="{C1C55C0B-7A8D-4006-9325-8F2B23B93869}" srcOrd="0" destOrd="0" presId="urn:microsoft.com/office/officeart/2005/8/layout/vList5"/>
    <dgm:cxn modelId="{96D9FF50-2ED8-4ACB-9F63-50FC3808B61D}" type="presOf" srcId="{0525B2B5-7EDB-4E3F-8C1C-ABA06AC32631}" destId="{6549E521-AE71-424F-B576-53FC37A9FE64}"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9BC61B56-6E8D-49B8-85CB-6D5582383E83}" type="presOf" srcId="{03C30AA9-D6EA-4630-B3E6-34B1208B2269}" destId="{E52D4EF3-D0CD-4267-A4D3-9316F5BC5745}"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AC8EF6F5-61F2-4036-A419-2BEB1AFB4654}" type="presOf" srcId="{C66512EE-59E3-4483-BCF1-B4469C4DCD06}" destId="{0EC62355-7D35-4415-97B3-B22F83BC20A3}" srcOrd="0" destOrd="0" presId="urn:microsoft.com/office/officeart/2005/8/layout/vList5"/>
    <dgm:cxn modelId="{714174FD-A4AD-4502-900B-D8EBB47E8DAD}" type="presOf" srcId="{1BBFAE5C-FCE1-4691-AB4E-4B8BC739A29A}" destId="{F60653BF-ACC5-48A4-94AC-76BBE9FDEE22}"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9D4AA014-122E-416B-89A8-628B8379BE7F}" type="presOf" srcId="{91AFDB78-2283-43BC-B9E5-9B43727FBBB9}" destId="{97407C53-B1C0-4609-9223-AE543916323D}" srcOrd="0" destOrd="0" presId="urn:microsoft.com/office/officeart/2005/8/layout/vList5"/>
    <dgm:cxn modelId="{F16707BF-0892-4CB9-9504-5BC06E6B780A}"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B128E882-F074-4BEC-883E-6467EF793694}" type="presParOf" srcId="{97407C53-B1C0-4609-9223-AE543916323D}" destId="{4D52884C-8868-4939-B044-EB01A30D9541}" srcOrd="0" destOrd="0" presId="urn:microsoft.com/office/officeart/2005/8/layout/vList5"/>
    <dgm:cxn modelId="{DAE7D3CC-3FB6-4B58-A590-B6450863B66D}" type="presParOf" srcId="{4D52884C-8868-4939-B044-EB01A30D9541}" destId="{C1C55C0B-7A8D-4006-9325-8F2B23B93869}" srcOrd="0" destOrd="0" presId="urn:microsoft.com/office/officeart/2005/8/layout/vList5"/>
    <dgm:cxn modelId="{BB84116B-CAA1-46C0-A4D5-C7078C3680D4}" type="presParOf" srcId="{4D52884C-8868-4939-B044-EB01A30D9541}" destId="{0EC62355-7D35-4415-97B3-B22F83BC20A3}" srcOrd="1" destOrd="0" presId="urn:microsoft.com/office/officeart/2005/8/layout/vList5"/>
    <dgm:cxn modelId="{EF5D8C42-EF89-4E51-9B39-B7C15A6C425B}" type="presParOf" srcId="{97407C53-B1C0-4609-9223-AE543916323D}" destId="{48DBBA5F-2511-4F46-8DAF-3EA56C4915FE}" srcOrd="1" destOrd="0" presId="urn:microsoft.com/office/officeart/2005/8/layout/vList5"/>
    <dgm:cxn modelId="{B45758A2-8838-424A-A2DB-081F693FCCF7}" type="presParOf" srcId="{97407C53-B1C0-4609-9223-AE543916323D}" destId="{7D3EBF86-7F2A-40FB-8A23-73962E042B8C}" srcOrd="2" destOrd="0" presId="urn:microsoft.com/office/officeart/2005/8/layout/vList5"/>
    <dgm:cxn modelId="{562B536A-90BB-453C-81CE-8D12EB279137}" type="presParOf" srcId="{7D3EBF86-7F2A-40FB-8A23-73962E042B8C}" destId="{E52D4EF3-D0CD-4267-A4D3-9316F5BC5745}" srcOrd="0" destOrd="0" presId="urn:microsoft.com/office/officeart/2005/8/layout/vList5"/>
    <dgm:cxn modelId="{7CFA0D93-2D4B-47D9-B789-F297B2DAAAB0}" type="presParOf" srcId="{7D3EBF86-7F2A-40FB-8A23-73962E042B8C}" destId="{6549E521-AE71-424F-B576-53FC37A9FE64}" srcOrd="1" destOrd="0" presId="urn:microsoft.com/office/officeart/2005/8/layout/vList5"/>
    <dgm:cxn modelId="{BE679719-408B-43BC-91D9-3837B3C16BE1}" type="presParOf" srcId="{97407C53-B1C0-4609-9223-AE543916323D}" destId="{62487D8C-6FF7-4F6E-8F58-F92982FD7EC5}" srcOrd="3" destOrd="0" presId="urn:microsoft.com/office/officeart/2005/8/layout/vList5"/>
    <dgm:cxn modelId="{13A26056-95BF-4279-B546-F0E7DB58A9F7}" type="presParOf" srcId="{97407C53-B1C0-4609-9223-AE543916323D}" destId="{EF40A18E-C338-46B0-9989-3DD524094434}" srcOrd="4" destOrd="0" presId="urn:microsoft.com/office/officeart/2005/8/layout/vList5"/>
    <dgm:cxn modelId="{8B80933E-F2C2-4533-98F8-F17E003F8AE2}" type="presParOf" srcId="{EF40A18E-C338-46B0-9989-3DD524094434}" destId="{BA83415D-B12B-4615-9114-961C4C7A8A2B}" srcOrd="0" destOrd="0" presId="urn:microsoft.com/office/officeart/2005/8/layout/vList5"/>
    <dgm:cxn modelId="{0BFE52F1-170A-4E6A-91A7-DA05CC816802}"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The total cost of credit to the lender.</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Finance charge expressed as an monthly rate.</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rIns="91440"/>
        <a:lstStyle/>
        <a:p>
          <a:r>
            <a:rPr lang="en-US" sz="2000" dirty="0" smtClean="0">
              <a:latin typeface="Arial"/>
            </a:rPr>
            <a:t>The interest rate for the whole year. </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LinFactNeighborX="-1953" custLinFactNeighborY="361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D06AB02C-D664-4937-9F50-309625C89D89}" type="presOf" srcId="{0525B2B5-7EDB-4E3F-8C1C-ABA06AC32631}" destId="{6549E521-AE71-424F-B576-53FC37A9FE64}" srcOrd="0" destOrd="0" presId="urn:microsoft.com/office/officeart/2005/8/layout/vList5"/>
    <dgm:cxn modelId="{958C587B-0354-421B-A7B2-D48F96BB2DD2}" type="presOf" srcId="{D2DA7791-044D-4E74-B818-1A2781E015F5}" destId="{C1C55C0B-7A8D-4006-9325-8F2B23B93869}"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8AB9C65D-B362-4B3E-8C2E-BA619ED26E07}" type="presOf" srcId="{1BBFAE5C-FCE1-4691-AB4E-4B8BC739A29A}" destId="{F60653BF-ACC5-48A4-94AC-76BBE9FDEE22}" srcOrd="0" destOrd="0" presId="urn:microsoft.com/office/officeart/2005/8/layout/vList5"/>
    <dgm:cxn modelId="{45807FE6-3058-43A5-94F2-6A8BE380A8F9}"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FC247140-F7A4-477E-8A1C-84A41E42DE84}" type="presOf" srcId="{91AFDB78-2283-43BC-B9E5-9B43727FBBB9}" destId="{97407C53-B1C0-4609-9223-AE543916323D}" srcOrd="0" destOrd="0" presId="urn:microsoft.com/office/officeart/2005/8/layout/vList5"/>
    <dgm:cxn modelId="{CF5F372F-DFB8-4B71-8849-E470B174D887}" type="presOf" srcId="{C66512EE-59E3-4483-BCF1-B4469C4DCD06}" destId="{0EC62355-7D35-4415-97B3-B22F83BC20A3}" srcOrd="0" destOrd="0" presId="urn:microsoft.com/office/officeart/2005/8/layout/vList5"/>
    <dgm:cxn modelId="{028050DA-BDC3-4D58-870F-389DE8EBE806}"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8A384791-4D0A-41AC-A887-AE28F52FFD17}" type="presParOf" srcId="{97407C53-B1C0-4609-9223-AE543916323D}" destId="{4D52884C-8868-4939-B044-EB01A30D9541}" srcOrd="0" destOrd="0" presId="urn:microsoft.com/office/officeart/2005/8/layout/vList5"/>
    <dgm:cxn modelId="{E4F4C0F2-1CD2-4ACE-9ED2-C2A40933388D}" type="presParOf" srcId="{4D52884C-8868-4939-B044-EB01A30D9541}" destId="{C1C55C0B-7A8D-4006-9325-8F2B23B93869}" srcOrd="0" destOrd="0" presId="urn:microsoft.com/office/officeart/2005/8/layout/vList5"/>
    <dgm:cxn modelId="{5FA48CF5-6C4F-4A39-B55A-6EF61629E31B}" type="presParOf" srcId="{4D52884C-8868-4939-B044-EB01A30D9541}" destId="{0EC62355-7D35-4415-97B3-B22F83BC20A3}" srcOrd="1" destOrd="0" presId="urn:microsoft.com/office/officeart/2005/8/layout/vList5"/>
    <dgm:cxn modelId="{9BD91AE9-4DBB-4434-91F9-E9A6103813F8}" type="presParOf" srcId="{97407C53-B1C0-4609-9223-AE543916323D}" destId="{48DBBA5F-2511-4F46-8DAF-3EA56C4915FE}" srcOrd="1" destOrd="0" presId="urn:microsoft.com/office/officeart/2005/8/layout/vList5"/>
    <dgm:cxn modelId="{2C002269-3E7B-43CA-859C-E86382B4BFCF}" type="presParOf" srcId="{97407C53-B1C0-4609-9223-AE543916323D}" destId="{7D3EBF86-7F2A-40FB-8A23-73962E042B8C}" srcOrd="2" destOrd="0" presId="urn:microsoft.com/office/officeart/2005/8/layout/vList5"/>
    <dgm:cxn modelId="{73C75DF2-ECAC-4129-94F9-57D42A0306A1}" type="presParOf" srcId="{7D3EBF86-7F2A-40FB-8A23-73962E042B8C}" destId="{E52D4EF3-D0CD-4267-A4D3-9316F5BC5745}" srcOrd="0" destOrd="0" presId="urn:microsoft.com/office/officeart/2005/8/layout/vList5"/>
    <dgm:cxn modelId="{415F8A00-837C-4844-BF28-64D6E5AD7BFE}" type="presParOf" srcId="{7D3EBF86-7F2A-40FB-8A23-73962E042B8C}" destId="{6549E521-AE71-424F-B576-53FC37A9FE64}" srcOrd="1" destOrd="0" presId="urn:microsoft.com/office/officeart/2005/8/layout/vList5"/>
    <dgm:cxn modelId="{922C2DD0-CC4B-4B3A-B0FD-884EA5E7697B}" type="presParOf" srcId="{97407C53-B1C0-4609-9223-AE543916323D}" destId="{62487D8C-6FF7-4F6E-8F58-F92982FD7EC5}" srcOrd="3" destOrd="0" presId="urn:microsoft.com/office/officeart/2005/8/layout/vList5"/>
    <dgm:cxn modelId="{ED0776A2-7E6C-41E3-824C-EF9E942C3EAE}" type="presParOf" srcId="{97407C53-B1C0-4609-9223-AE543916323D}" destId="{EF40A18E-C338-46B0-9989-3DD524094434}" srcOrd="4" destOrd="0" presId="urn:microsoft.com/office/officeart/2005/8/layout/vList5"/>
    <dgm:cxn modelId="{10BF8D51-77ED-475E-82EA-6CFE14460AE9}" type="presParOf" srcId="{EF40A18E-C338-46B0-9989-3DD524094434}" destId="{BA83415D-B12B-4615-9114-961C4C7A8A2B}" srcOrd="0" destOrd="0" presId="urn:microsoft.com/office/officeart/2005/8/layout/vList5"/>
    <dgm:cxn modelId="{D886AD02-FA64-411D-8686-7B452B453CDC}"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noFill/>
      </dgm:spPr>
      <dgm:t>
        <a:bodyPr/>
        <a:lstStyle/>
        <a:p>
          <a:r>
            <a:rPr lang="en-US" sz="2000" dirty="0" smtClean="0"/>
            <a:t>A type of credit that requires full payment by a specified date.</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t>A credit tool with a limited number of monthly transactions.</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dirty="0" smtClean="0"/>
            <a:t>A high-interest, revolving, unsecured loan.</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534EFE83-C9E6-4855-BA29-FEBB399B11C6}" type="presOf" srcId="{91AFDB78-2283-43BC-B9E5-9B43727FBBB9}" destId="{97407C53-B1C0-4609-9223-AE543916323D}" srcOrd="0" destOrd="0" presId="urn:microsoft.com/office/officeart/2005/8/layout/vList5"/>
    <dgm:cxn modelId="{5231587A-9E1E-4E7C-AAF6-074AABD52F6D}" type="presOf" srcId="{0525B2B5-7EDB-4E3F-8C1C-ABA06AC32631}" destId="{6549E521-AE71-424F-B576-53FC37A9FE64}" srcOrd="0" destOrd="0" presId="urn:microsoft.com/office/officeart/2005/8/layout/vList5"/>
    <dgm:cxn modelId="{A314543D-0A9F-4A6D-ABA8-AB6ABC2942B8}" type="presOf" srcId="{1BBFAE5C-FCE1-4691-AB4E-4B8BC739A29A}" destId="{F60653BF-ACC5-48A4-94AC-76BBE9FDEE22}"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6173F55D-25A0-4277-AB3C-DD1931D5EC09}" type="presOf" srcId="{03C30AA9-D6EA-4630-B3E6-34B1208B2269}" destId="{E52D4EF3-D0CD-4267-A4D3-9316F5BC5745}" srcOrd="0" destOrd="0" presId="urn:microsoft.com/office/officeart/2005/8/layout/vList5"/>
    <dgm:cxn modelId="{966CA1FE-719C-4C52-8FE5-A0727348F1D2}" srcId="{03C30AA9-D6EA-4630-B3E6-34B1208B2269}" destId="{0525B2B5-7EDB-4E3F-8C1C-ABA06AC32631}" srcOrd="0" destOrd="0" parTransId="{A95C3923-F8BF-441D-858D-83F471457809}" sibTransId="{29E99513-0BA9-4724-BB52-31475CBFEDD1}"/>
    <dgm:cxn modelId="{F145300A-EDB7-4D43-AE4B-E2A551B85031}" type="presOf" srcId="{CB4B92F1-603A-4500-BEDA-502CDA5E8B1F}" destId="{BA83415D-B12B-4615-9114-961C4C7A8A2B}"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8A1F5EAD-8D88-4DC5-904E-EF4C31E6DD98}" type="presOf" srcId="{C66512EE-59E3-4483-BCF1-B4469C4DCD06}" destId="{0EC62355-7D35-4415-97B3-B22F83BC20A3}" srcOrd="0" destOrd="0" presId="urn:microsoft.com/office/officeart/2005/8/layout/vList5"/>
    <dgm:cxn modelId="{28A058F0-82BA-4C1F-B045-AA834B4BE6B2}" type="presOf" srcId="{D2DA7791-044D-4E74-B818-1A2781E015F5}" destId="{C1C55C0B-7A8D-4006-9325-8F2B23B93869}"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97640F27-1BD1-4BDF-AED8-EDA951EF72F8}" type="presParOf" srcId="{97407C53-B1C0-4609-9223-AE543916323D}" destId="{4D52884C-8868-4939-B044-EB01A30D9541}" srcOrd="0" destOrd="0" presId="urn:microsoft.com/office/officeart/2005/8/layout/vList5"/>
    <dgm:cxn modelId="{F2B50674-4EC8-4FE0-8B60-2D7EE82F441C}" type="presParOf" srcId="{4D52884C-8868-4939-B044-EB01A30D9541}" destId="{C1C55C0B-7A8D-4006-9325-8F2B23B93869}" srcOrd="0" destOrd="0" presId="urn:microsoft.com/office/officeart/2005/8/layout/vList5"/>
    <dgm:cxn modelId="{8EFBDA11-F874-4163-9DBE-5643DB7DEE4C}" type="presParOf" srcId="{4D52884C-8868-4939-B044-EB01A30D9541}" destId="{0EC62355-7D35-4415-97B3-B22F83BC20A3}" srcOrd="1" destOrd="0" presId="urn:microsoft.com/office/officeart/2005/8/layout/vList5"/>
    <dgm:cxn modelId="{551F7D7E-32B7-43B6-89EE-5A1A8E70183F}" type="presParOf" srcId="{97407C53-B1C0-4609-9223-AE543916323D}" destId="{48DBBA5F-2511-4F46-8DAF-3EA56C4915FE}" srcOrd="1" destOrd="0" presId="urn:microsoft.com/office/officeart/2005/8/layout/vList5"/>
    <dgm:cxn modelId="{B7CE55F9-18FB-4E1C-961D-D4C5879FB00E}" type="presParOf" srcId="{97407C53-B1C0-4609-9223-AE543916323D}" destId="{7D3EBF86-7F2A-40FB-8A23-73962E042B8C}" srcOrd="2" destOrd="0" presId="urn:microsoft.com/office/officeart/2005/8/layout/vList5"/>
    <dgm:cxn modelId="{AFE9A2CE-0320-45FC-854A-CB7C087A44ED}" type="presParOf" srcId="{7D3EBF86-7F2A-40FB-8A23-73962E042B8C}" destId="{E52D4EF3-D0CD-4267-A4D3-9316F5BC5745}" srcOrd="0" destOrd="0" presId="urn:microsoft.com/office/officeart/2005/8/layout/vList5"/>
    <dgm:cxn modelId="{ED2A70F6-D8AF-493B-9496-9B6F26822542}" type="presParOf" srcId="{7D3EBF86-7F2A-40FB-8A23-73962E042B8C}" destId="{6549E521-AE71-424F-B576-53FC37A9FE64}" srcOrd="1" destOrd="0" presId="urn:microsoft.com/office/officeart/2005/8/layout/vList5"/>
    <dgm:cxn modelId="{91D2D69D-688C-4BE0-9240-508D1EA4356E}" type="presParOf" srcId="{97407C53-B1C0-4609-9223-AE543916323D}" destId="{62487D8C-6FF7-4F6E-8F58-F92982FD7EC5}" srcOrd="3" destOrd="0" presId="urn:microsoft.com/office/officeart/2005/8/layout/vList5"/>
    <dgm:cxn modelId="{11CE8A2B-E934-4333-807E-EB3C4648727C}" type="presParOf" srcId="{97407C53-B1C0-4609-9223-AE543916323D}" destId="{EF40A18E-C338-46B0-9989-3DD524094434}" srcOrd="4" destOrd="0" presId="urn:microsoft.com/office/officeart/2005/8/layout/vList5"/>
    <dgm:cxn modelId="{25A924B0-34AD-429E-8248-1C95632CE2AE}" type="presParOf" srcId="{EF40A18E-C338-46B0-9989-3DD524094434}" destId="{BA83415D-B12B-4615-9114-961C4C7A8A2B}" srcOrd="0" destOrd="0" presId="urn:microsoft.com/office/officeart/2005/8/layout/vList5"/>
    <dgm:cxn modelId="{3C0D7FC0-8907-41D4-94B3-034192E6E52F}"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latin typeface="Arial"/>
            </a:rPr>
            <a:t>A</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latin typeface="Franklin Gothic Book" pitchFamily="34" charset="0"/>
          </a:endParaRPr>
        </a:p>
      </dgm:t>
    </dgm:pt>
    <dgm:pt modelId="{0181FE1F-FCE9-46A2-B624-095D3FE2C3DB}" type="sibTrans" cxnId="{E7146026-3BF4-4440-A43C-65B16E7B29B3}">
      <dgm:prSet/>
      <dgm:spPr/>
      <dgm:t>
        <a:bodyPr/>
        <a:lstStyle/>
        <a:p>
          <a:endParaRPr lang="en-US">
            <a:latin typeface="Franklin Gothic Book" pitchFamily="34" charset="0"/>
          </a:endParaRPr>
        </a:p>
      </dgm:t>
    </dgm:pt>
    <dgm:pt modelId="{C66512EE-59E3-4483-BCF1-B4469C4DCD06}">
      <dgm:prSet phldrT="[Text]" custT="1"/>
      <dgm:spPr>
        <a:solidFill>
          <a:schemeClr val="bg1">
            <a:alpha val="90000"/>
          </a:schemeClr>
        </a:solidFill>
      </dgm:spPr>
      <dgm:t>
        <a:bodyPr/>
        <a:lstStyle/>
        <a:p>
          <a:r>
            <a:rPr lang="en-US" sz="2000" dirty="0" smtClean="0">
              <a:latin typeface="Arial"/>
            </a:rPr>
            <a:t>A summary of loan and bill payments kept by a credit bureau.</a:t>
          </a:r>
          <a:endParaRPr lang="en-US" sz="2000" dirty="0">
            <a:latin typeface="Arial"/>
          </a:endParaRPr>
        </a:p>
      </dgm:t>
    </dgm:pt>
    <dgm:pt modelId="{618F88A7-2451-43FA-B15E-1CC5A19497D0}" type="parTrans" cxnId="{529C8221-9077-4DF1-AA6A-F06945E5413F}">
      <dgm:prSet/>
      <dgm:spPr/>
      <dgm:t>
        <a:bodyPr/>
        <a:lstStyle/>
        <a:p>
          <a:endParaRPr lang="en-US">
            <a:latin typeface="Franklin Gothic Book" pitchFamily="34" charset="0"/>
          </a:endParaRPr>
        </a:p>
      </dgm:t>
    </dgm:pt>
    <dgm:pt modelId="{D9C28FE5-0190-4E4F-B425-64213F0FB4A4}" type="sibTrans" cxnId="{529C8221-9077-4DF1-AA6A-F06945E5413F}">
      <dgm:prSet/>
      <dgm:spPr/>
      <dgm:t>
        <a:bodyPr/>
        <a:lstStyle/>
        <a:p>
          <a:endParaRPr lang="en-US">
            <a:latin typeface="Franklin Gothic Book" pitchFamily="34" charset="0"/>
          </a:endParaRPr>
        </a:p>
      </dgm:t>
    </dgm:pt>
    <dgm:pt modelId="{03C30AA9-D6EA-4630-B3E6-34B1208B2269}">
      <dgm:prSet phldrT="[Text]"/>
      <dgm:spPr>
        <a:solidFill>
          <a:srgbClr val="F79646"/>
        </a:solidFill>
      </dgm:spPr>
      <dgm:t>
        <a:bodyPr/>
        <a:lstStyle/>
        <a:p>
          <a:r>
            <a:rPr lang="en-US" dirty="0" smtClean="0">
              <a:latin typeface="Arial"/>
            </a:rPr>
            <a:t>B</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latin typeface="Franklin Gothic Book" pitchFamily="34" charset="0"/>
          </a:endParaRPr>
        </a:p>
      </dgm:t>
    </dgm:pt>
    <dgm:pt modelId="{8B183231-0033-4CC0-A5EA-8109AD53C6A1}" type="sibTrans" cxnId="{66C46EEC-E72A-42BF-9DC3-139D513E4516}">
      <dgm:prSet/>
      <dgm:spPr/>
      <dgm:t>
        <a:bodyPr/>
        <a:lstStyle/>
        <a:p>
          <a:endParaRPr lang="en-US">
            <a:latin typeface="Franklin Gothic Book" pitchFamily="34" charset="0"/>
          </a:endParaRPr>
        </a:p>
      </dgm:t>
    </dgm:pt>
    <dgm:pt modelId="{0525B2B5-7EDB-4E3F-8C1C-ABA06AC32631}">
      <dgm:prSet phldrT="[Text]" custT="1"/>
      <dgm:spPr>
        <a:solidFill>
          <a:schemeClr val="bg1">
            <a:alpha val="90000"/>
          </a:schemeClr>
        </a:solidFill>
      </dgm:spPr>
      <dgm:t>
        <a:bodyPr/>
        <a:lstStyle/>
        <a:p>
          <a:r>
            <a:rPr lang="en-US" sz="2000" dirty="0" smtClean="0">
              <a:latin typeface="Arial"/>
            </a:rPr>
            <a:t>A profile of your nationality, educational attainment, and credit obligations.</a:t>
          </a:r>
          <a:endParaRPr lang="en-US" sz="2000" dirty="0">
            <a:latin typeface="Arial"/>
          </a:endParaRPr>
        </a:p>
      </dgm:t>
    </dgm:pt>
    <dgm:pt modelId="{A95C3923-F8BF-441D-858D-83F471457809}" type="parTrans" cxnId="{966CA1FE-719C-4C52-8FE5-A0727348F1D2}">
      <dgm:prSet/>
      <dgm:spPr/>
      <dgm:t>
        <a:bodyPr/>
        <a:lstStyle/>
        <a:p>
          <a:endParaRPr lang="en-US">
            <a:latin typeface="Franklin Gothic Book" pitchFamily="34" charset="0"/>
          </a:endParaRPr>
        </a:p>
      </dgm:t>
    </dgm:pt>
    <dgm:pt modelId="{29E99513-0BA9-4724-BB52-31475CBFEDD1}" type="sibTrans" cxnId="{966CA1FE-719C-4C52-8FE5-A0727348F1D2}">
      <dgm:prSet/>
      <dgm:spPr/>
      <dgm:t>
        <a:bodyPr/>
        <a:lstStyle/>
        <a:p>
          <a:endParaRPr lang="en-US">
            <a:latin typeface="Franklin Gothic Book" pitchFamily="34" charset="0"/>
          </a:endParaRPr>
        </a:p>
      </dgm:t>
    </dgm:pt>
    <dgm:pt modelId="{CB4B92F1-603A-4500-BEDA-502CDA5E8B1F}">
      <dgm:prSet phldrT="[Text]"/>
      <dgm:spPr>
        <a:solidFill>
          <a:srgbClr val="F79646"/>
        </a:solidFill>
      </dgm:spPr>
      <dgm:t>
        <a:bodyPr/>
        <a:lstStyle/>
        <a:p>
          <a:r>
            <a:rPr lang="en-US" dirty="0" smtClean="0">
              <a:latin typeface="Arial"/>
            </a:rPr>
            <a:t>C</a:t>
          </a:r>
          <a:endParaRPr lang="en-US" dirty="0">
            <a:latin typeface="Arial"/>
          </a:endParaRPr>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latin typeface="Franklin Gothic Book" pitchFamily="34" charset="0"/>
          </a:endParaRPr>
        </a:p>
      </dgm:t>
    </dgm:pt>
    <dgm:pt modelId="{A884F9C7-A7B1-4DB3-8ACB-725309D55FE7}" type="sibTrans" cxnId="{24454DE1-18C5-4B28-8255-F4CE754DD66C}">
      <dgm:prSet/>
      <dgm:spPr/>
      <dgm:t>
        <a:bodyPr/>
        <a:lstStyle/>
        <a:p>
          <a:endParaRPr lang="en-US">
            <a:latin typeface="Franklin Gothic Book" pitchFamily="34" charset="0"/>
          </a:endParaRPr>
        </a:p>
      </dgm:t>
    </dgm:pt>
    <dgm:pt modelId="{1BBFAE5C-FCE1-4691-AB4E-4B8BC739A29A}">
      <dgm:prSet phldrT="[Text]" custT="1"/>
      <dgm:spPr>
        <a:solidFill>
          <a:schemeClr val="bg1">
            <a:alpha val="90000"/>
          </a:schemeClr>
        </a:solidFill>
      </dgm:spPr>
      <dgm:t>
        <a:bodyPr/>
        <a:lstStyle/>
        <a:p>
          <a:r>
            <a:rPr lang="en-US" sz="2000" dirty="0" smtClean="0">
              <a:latin typeface="Arial"/>
            </a:rPr>
            <a:t>An active data file kept by the credit bureau for 10 years.</a:t>
          </a:r>
          <a:endParaRPr lang="en-US" sz="2000" dirty="0">
            <a:latin typeface="Arial"/>
          </a:endParaRPr>
        </a:p>
      </dgm:t>
    </dgm:pt>
    <dgm:pt modelId="{00662E46-2731-4DE4-9FB4-CCF02B80D1B5}" type="parTrans" cxnId="{507FB632-99E7-4CD4-BFB1-F02350375029}">
      <dgm:prSet/>
      <dgm:spPr/>
      <dgm:t>
        <a:bodyPr/>
        <a:lstStyle/>
        <a:p>
          <a:endParaRPr lang="en-US">
            <a:latin typeface="Franklin Gothic Book" pitchFamily="34" charset="0"/>
          </a:endParaRPr>
        </a:p>
      </dgm:t>
    </dgm:pt>
    <dgm:pt modelId="{4854B361-B8A4-464E-B207-C992D50FFCC0}" type="sibTrans" cxnId="{507FB632-99E7-4CD4-BFB1-F02350375029}">
      <dgm:prSet/>
      <dgm:spPr/>
      <dgm:t>
        <a:bodyPr/>
        <a:lstStyle/>
        <a:p>
          <a:endParaRPr lang="en-US">
            <a:latin typeface="Franklin Gothic Book" pitchFamily="34" charset="0"/>
          </a:endParaRPr>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694" custLinFactNeighborY="-6027">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custLinFactNeighborX="-1953" custLinFactNeighborY="1419">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dgm:presLayoutVars>
          <dgm:bulletEnabled val="1"/>
        </dgm:presLayoutVars>
      </dgm:prSet>
      <dgm:spPr/>
      <dgm:t>
        <a:bodyPr/>
        <a:lstStyle/>
        <a:p>
          <a:endParaRPr lang="en-US"/>
        </a:p>
      </dgm:t>
    </dgm:pt>
  </dgm:ptLst>
  <dgm:cxnLst>
    <dgm:cxn modelId="{A2E150FF-F212-43D2-B272-34D9F401908C}" type="presOf" srcId="{91AFDB78-2283-43BC-B9E5-9B43727FBBB9}" destId="{97407C53-B1C0-4609-9223-AE543916323D}" srcOrd="0" destOrd="0" presId="urn:microsoft.com/office/officeart/2005/8/layout/vList5"/>
    <dgm:cxn modelId="{B4393013-D5DA-4C1A-9056-72D9DAC801FF}" type="presOf" srcId="{D2DA7791-044D-4E74-B818-1A2781E015F5}" destId="{C1C55C0B-7A8D-4006-9325-8F2B23B93869}" srcOrd="0" destOrd="0" presId="urn:microsoft.com/office/officeart/2005/8/layout/vList5"/>
    <dgm:cxn modelId="{629F225B-96D1-40B5-A6F9-2A5A909BBB4D}" type="presOf" srcId="{1BBFAE5C-FCE1-4691-AB4E-4B8BC739A29A}" destId="{F60653BF-ACC5-48A4-94AC-76BBE9FDEE22}" srcOrd="0" destOrd="0" presId="urn:microsoft.com/office/officeart/2005/8/layout/vList5"/>
    <dgm:cxn modelId="{787A85BA-09F5-460E-892E-38A3A29DE284}" type="presOf" srcId="{03C30AA9-D6EA-4630-B3E6-34B1208B2269}" destId="{E52D4EF3-D0CD-4267-A4D3-9316F5BC5745}"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24454DE1-18C5-4B28-8255-F4CE754DD66C}" srcId="{91AFDB78-2283-43BC-B9E5-9B43727FBBB9}" destId="{CB4B92F1-603A-4500-BEDA-502CDA5E8B1F}" srcOrd="2" destOrd="0" parTransId="{44057423-395C-4958-A28B-19C6153F54E0}" sibTransId="{A884F9C7-A7B1-4DB3-8ACB-725309D55FE7}"/>
    <dgm:cxn modelId="{966CA1FE-719C-4C52-8FE5-A0727348F1D2}" srcId="{03C30AA9-D6EA-4630-B3E6-34B1208B2269}" destId="{0525B2B5-7EDB-4E3F-8C1C-ABA06AC32631}" srcOrd="0" destOrd="0" parTransId="{A95C3923-F8BF-441D-858D-83F471457809}" sibTransId="{29E99513-0BA9-4724-BB52-31475CBFEDD1}"/>
    <dgm:cxn modelId="{3EDCCB2F-E263-4EAD-94D2-E0366D3A28C6}" type="presOf" srcId="{0525B2B5-7EDB-4E3F-8C1C-ABA06AC32631}" destId="{6549E521-AE71-424F-B576-53FC37A9FE64}" srcOrd="0" destOrd="0" presId="urn:microsoft.com/office/officeart/2005/8/layout/vList5"/>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37612BA9-ACF1-46D3-9EA8-088D5A9061B5}" type="presOf" srcId="{C66512EE-59E3-4483-BCF1-B4469C4DCD06}" destId="{0EC62355-7D35-4415-97B3-B22F83BC20A3}" srcOrd="0" destOrd="0" presId="urn:microsoft.com/office/officeart/2005/8/layout/vList5"/>
    <dgm:cxn modelId="{62D07633-270A-4DB5-A938-CCEE18100384}" type="presOf" srcId="{CB4B92F1-603A-4500-BEDA-502CDA5E8B1F}" destId="{BA83415D-B12B-4615-9114-961C4C7A8A2B}" srcOrd="0" destOrd="0"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D6AEEBDD-BE3F-4156-B47F-00870ED86429}" type="presParOf" srcId="{97407C53-B1C0-4609-9223-AE543916323D}" destId="{4D52884C-8868-4939-B044-EB01A30D9541}" srcOrd="0" destOrd="0" presId="urn:microsoft.com/office/officeart/2005/8/layout/vList5"/>
    <dgm:cxn modelId="{5F8A9B19-3045-4D3B-9B22-812A250621E6}" type="presParOf" srcId="{4D52884C-8868-4939-B044-EB01A30D9541}" destId="{C1C55C0B-7A8D-4006-9325-8F2B23B93869}" srcOrd="0" destOrd="0" presId="urn:microsoft.com/office/officeart/2005/8/layout/vList5"/>
    <dgm:cxn modelId="{666AC32E-EAF9-44BA-8293-D2FE41186F58}" type="presParOf" srcId="{4D52884C-8868-4939-B044-EB01A30D9541}" destId="{0EC62355-7D35-4415-97B3-B22F83BC20A3}" srcOrd="1" destOrd="0" presId="urn:microsoft.com/office/officeart/2005/8/layout/vList5"/>
    <dgm:cxn modelId="{52B1EBBE-A2A5-4DEA-B94C-B796B1966D7E}" type="presParOf" srcId="{97407C53-B1C0-4609-9223-AE543916323D}" destId="{48DBBA5F-2511-4F46-8DAF-3EA56C4915FE}" srcOrd="1" destOrd="0" presId="urn:microsoft.com/office/officeart/2005/8/layout/vList5"/>
    <dgm:cxn modelId="{E0208FBB-06BF-476F-B8AB-AAE8FD106172}" type="presParOf" srcId="{97407C53-B1C0-4609-9223-AE543916323D}" destId="{7D3EBF86-7F2A-40FB-8A23-73962E042B8C}" srcOrd="2" destOrd="0" presId="urn:microsoft.com/office/officeart/2005/8/layout/vList5"/>
    <dgm:cxn modelId="{FEF4B5D2-8471-479B-96F0-C7B4D5A173FB}" type="presParOf" srcId="{7D3EBF86-7F2A-40FB-8A23-73962E042B8C}" destId="{E52D4EF3-D0CD-4267-A4D3-9316F5BC5745}" srcOrd="0" destOrd="0" presId="urn:microsoft.com/office/officeart/2005/8/layout/vList5"/>
    <dgm:cxn modelId="{856CBA61-9EF6-4952-9AE8-2AAB5AD7D02E}" type="presParOf" srcId="{7D3EBF86-7F2A-40FB-8A23-73962E042B8C}" destId="{6549E521-AE71-424F-B576-53FC37A9FE64}" srcOrd="1" destOrd="0" presId="urn:microsoft.com/office/officeart/2005/8/layout/vList5"/>
    <dgm:cxn modelId="{407BAB2E-BFDA-4D00-97A5-D962B7C966ED}" type="presParOf" srcId="{97407C53-B1C0-4609-9223-AE543916323D}" destId="{62487D8C-6FF7-4F6E-8F58-F92982FD7EC5}" srcOrd="3" destOrd="0" presId="urn:microsoft.com/office/officeart/2005/8/layout/vList5"/>
    <dgm:cxn modelId="{2D04F46A-71C4-47D1-8CE9-EB6429221CB5}" type="presParOf" srcId="{97407C53-B1C0-4609-9223-AE543916323D}" destId="{EF40A18E-C338-46B0-9989-3DD524094434}" srcOrd="4" destOrd="0" presId="urn:microsoft.com/office/officeart/2005/8/layout/vList5"/>
    <dgm:cxn modelId="{01517216-9012-449A-8974-321BE4B317F8}" type="presParOf" srcId="{EF40A18E-C338-46B0-9989-3DD524094434}" destId="{BA83415D-B12B-4615-9114-961C4C7A8A2B}" srcOrd="0" destOrd="0" presId="urn:microsoft.com/office/officeart/2005/8/layout/vList5"/>
    <dgm:cxn modelId="{61BDCECB-2A0E-4973-9DE4-9B6915204005}"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91AFDB78-2283-43BC-B9E5-9B43727FBBB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2DA7791-044D-4E74-B818-1A2781E015F5}">
      <dgm:prSet phldrT="[Text]"/>
      <dgm:spPr>
        <a:solidFill>
          <a:srgbClr val="F79646"/>
        </a:solidFill>
      </dgm:spPr>
      <dgm:t>
        <a:bodyPr/>
        <a:lstStyle/>
        <a:p>
          <a:r>
            <a:rPr lang="en-US" dirty="0" smtClean="0"/>
            <a:t>A</a:t>
          </a:r>
          <a:endParaRPr lang="en-US"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C7486C9A-2923-4CFE-A3F8-D8F3FEB31821}" type="parTrans" cxnId="{E7146026-3BF4-4440-A43C-65B16E7B29B3}">
      <dgm:prSet/>
      <dgm:spPr/>
      <dgm:t>
        <a:bodyPr/>
        <a:lstStyle/>
        <a:p>
          <a:endParaRPr lang="en-US"/>
        </a:p>
      </dgm:t>
    </dgm:pt>
    <dgm:pt modelId="{0181FE1F-FCE9-46A2-B624-095D3FE2C3DB}" type="sibTrans" cxnId="{E7146026-3BF4-4440-A43C-65B16E7B29B3}">
      <dgm:prSet/>
      <dgm:spPr/>
      <dgm:t>
        <a:bodyPr/>
        <a:lstStyle/>
        <a:p>
          <a:endParaRPr lang="en-US"/>
        </a:p>
      </dgm:t>
    </dgm:pt>
    <dgm:pt modelId="{C66512EE-59E3-4483-BCF1-B4469C4DCD06}">
      <dgm:prSet phldrT="[Text]" custT="1"/>
      <dgm:spPr>
        <a:solidFill>
          <a:schemeClr val="bg1">
            <a:alpha val="90000"/>
          </a:schemeClr>
        </a:solidFill>
      </dgm:spPr>
      <dgm:t>
        <a:bodyPr/>
        <a:lstStyle/>
        <a:p>
          <a:endParaRPr lang="en-US" sz="1700" dirty="0"/>
        </a:p>
      </dgm:t>
    </dgm:pt>
    <dgm:pt modelId="{618F88A7-2451-43FA-B15E-1CC5A19497D0}" type="parTrans" cxnId="{529C8221-9077-4DF1-AA6A-F06945E5413F}">
      <dgm:prSet/>
      <dgm:spPr/>
      <dgm:t>
        <a:bodyPr/>
        <a:lstStyle/>
        <a:p>
          <a:endParaRPr lang="en-US"/>
        </a:p>
      </dgm:t>
    </dgm:pt>
    <dgm:pt modelId="{D9C28FE5-0190-4E4F-B425-64213F0FB4A4}" type="sibTrans" cxnId="{529C8221-9077-4DF1-AA6A-F06945E5413F}">
      <dgm:prSet/>
      <dgm:spPr/>
      <dgm:t>
        <a:bodyPr/>
        <a:lstStyle/>
        <a:p>
          <a:endParaRPr lang="en-US"/>
        </a:p>
      </dgm:t>
    </dgm:pt>
    <dgm:pt modelId="{03C30AA9-D6EA-4630-B3E6-34B1208B2269}">
      <dgm:prSet phldrT="[Text]"/>
      <dgm:spPr>
        <a:solidFill>
          <a:srgbClr val="F79646"/>
        </a:solidFill>
      </dgm:spPr>
      <dgm:t>
        <a:bodyPr/>
        <a:lstStyle/>
        <a:p>
          <a:r>
            <a:rPr lang="en-US" dirty="0" smtClean="0"/>
            <a:t>B</a:t>
          </a:r>
          <a:endParaRPr lang="en-US"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9CC8353D-F6CA-45A6-A9FF-8897C8129A68}" type="parTrans" cxnId="{66C46EEC-E72A-42BF-9DC3-139D513E4516}">
      <dgm:prSet/>
      <dgm:spPr/>
      <dgm:t>
        <a:bodyPr/>
        <a:lstStyle/>
        <a:p>
          <a:endParaRPr lang="en-US"/>
        </a:p>
      </dgm:t>
    </dgm:pt>
    <dgm:pt modelId="{8B183231-0033-4CC0-A5EA-8109AD53C6A1}" type="sibTrans" cxnId="{66C46EEC-E72A-42BF-9DC3-139D513E4516}">
      <dgm:prSet/>
      <dgm:spPr/>
      <dgm:t>
        <a:bodyPr/>
        <a:lstStyle/>
        <a:p>
          <a:endParaRPr lang="en-US"/>
        </a:p>
      </dgm:t>
    </dgm:pt>
    <dgm:pt modelId="{0525B2B5-7EDB-4E3F-8C1C-ABA06AC32631}">
      <dgm:prSet phldrT="[Text]" custT="1"/>
      <dgm:spPr>
        <a:solidFill>
          <a:schemeClr val="bg1">
            <a:alpha val="90000"/>
          </a:schemeClr>
        </a:solidFill>
      </dgm:spPr>
      <dgm:t>
        <a:bodyPr/>
        <a:lstStyle/>
        <a:p>
          <a:r>
            <a:rPr lang="en-US" sz="2000" dirty="0" smtClean="0">
              <a:latin typeface="Arial"/>
            </a:rPr>
            <a:t>A snapshot of your level of risk to a lender at a specific point in time.</a:t>
          </a:r>
          <a:endParaRPr lang="en-US" sz="2000" dirty="0">
            <a:latin typeface="Arial"/>
          </a:endParaRPr>
        </a:p>
      </dgm:t>
    </dgm:pt>
    <dgm:pt modelId="{A95C3923-F8BF-441D-858D-83F471457809}" type="parTrans" cxnId="{966CA1FE-719C-4C52-8FE5-A0727348F1D2}">
      <dgm:prSet/>
      <dgm:spPr/>
      <dgm:t>
        <a:bodyPr/>
        <a:lstStyle/>
        <a:p>
          <a:endParaRPr lang="en-US"/>
        </a:p>
      </dgm:t>
    </dgm:pt>
    <dgm:pt modelId="{29E99513-0BA9-4724-BB52-31475CBFEDD1}" type="sibTrans" cxnId="{966CA1FE-719C-4C52-8FE5-A0727348F1D2}">
      <dgm:prSet/>
      <dgm:spPr/>
      <dgm:t>
        <a:bodyPr/>
        <a:lstStyle/>
        <a:p>
          <a:endParaRPr lang="en-US"/>
        </a:p>
      </dgm:t>
    </dgm:pt>
    <dgm:pt modelId="{CB4B92F1-603A-4500-BEDA-502CDA5E8B1F}">
      <dgm:prSet phldrT="[Text]"/>
      <dgm:spPr>
        <a:solidFill>
          <a:srgbClr val="F79646"/>
        </a:solidFill>
      </dgm:spPr>
      <dgm:t>
        <a:bodyPr/>
        <a:lstStyle/>
        <a:p>
          <a:r>
            <a:rPr lang="en-US" dirty="0" smtClean="0"/>
            <a:t>C</a:t>
          </a:r>
          <a:endParaRPr lang="en-US"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44057423-395C-4958-A28B-19C6153F54E0}" type="parTrans" cxnId="{24454DE1-18C5-4B28-8255-F4CE754DD66C}">
      <dgm:prSet/>
      <dgm:spPr/>
      <dgm:t>
        <a:bodyPr/>
        <a:lstStyle/>
        <a:p>
          <a:endParaRPr lang="en-US"/>
        </a:p>
      </dgm:t>
    </dgm:pt>
    <dgm:pt modelId="{A884F9C7-A7B1-4DB3-8ACB-725309D55FE7}" type="sibTrans" cxnId="{24454DE1-18C5-4B28-8255-F4CE754DD66C}">
      <dgm:prSet/>
      <dgm:spPr/>
      <dgm:t>
        <a:bodyPr/>
        <a:lstStyle/>
        <a:p>
          <a:endParaRPr lang="en-US"/>
        </a:p>
      </dgm:t>
    </dgm:pt>
    <dgm:pt modelId="{1BBFAE5C-FCE1-4691-AB4E-4B8BC739A29A}">
      <dgm:prSet phldrT="[Text]" custT="1"/>
      <dgm:spPr>
        <a:solidFill>
          <a:schemeClr val="bg1">
            <a:alpha val="90000"/>
          </a:schemeClr>
        </a:solidFill>
      </dgm:spPr>
      <dgm:t>
        <a:bodyPr/>
        <a:lstStyle/>
        <a:p>
          <a:r>
            <a:rPr lang="en-US" sz="2000" dirty="0" smtClean="0">
              <a:latin typeface="Arial"/>
            </a:rPr>
            <a:t>A single factor used to make lending decisions.</a:t>
          </a:r>
          <a:endParaRPr lang="en-US" sz="2000" dirty="0">
            <a:latin typeface="Arial"/>
          </a:endParaRPr>
        </a:p>
      </dgm:t>
    </dgm:pt>
    <dgm:pt modelId="{00662E46-2731-4DE4-9FB4-CCF02B80D1B5}" type="parTrans" cxnId="{507FB632-99E7-4CD4-BFB1-F02350375029}">
      <dgm:prSet/>
      <dgm:spPr/>
      <dgm:t>
        <a:bodyPr/>
        <a:lstStyle/>
        <a:p>
          <a:endParaRPr lang="en-US"/>
        </a:p>
      </dgm:t>
    </dgm:pt>
    <dgm:pt modelId="{4854B361-B8A4-464E-B207-C992D50FFCC0}" type="sibTrans" cxnId="{507FB632-99E7-4CD4-BFB1-F02350375029}">
      <dgm:prSet/>
      <dgm:spPr/>
      <dgm:t>
        <a:bodyPr/>
        <a:lstStyle/>
        <a:p>
          <a:endParaRPr lang="en-US"/>
        </a:p>
      </dgm:t>
    </dgm:pt>
    <dgm:pt modelId="{8DA17565-6A9B-40D9-9CDE-9115C5E50836}">
      <dgm:prSet custT="1"/>
      <dgm:spPr/>
      <dgm:t>
        <a:bodyPr/>
        <a:lstStyle/>
        <a:p>
          <a:r>
            <a:rPr lang="en-US" sz="2000" dirty="0" smtClean="0">
              <a:latin typeface="Arial"/>
            </a:rPr>
            <a:t>An annualized number that measures how you handle your financial obligations.</a:t>
          </a:r>
          <a:endParaRPr lang="en-US" sz="2000" dirty="0">
            <a:latin typeface="Arial"/>
          </a:endParaRPr>
        </a:p>
      </dgm:t>
    </dgm:pt>
    <dgm:pt modelId="{DA5E5B0E-254C-4D11-AD6C-F900DFFA97E4}" type="parTrans" cxnId="{7199F833-73D2-4249-8459-27472AF11C9A}">
      <dgm:prSet/>
      <dgm:spPr/>
      <dgm:t>
        <a:bodyPr/>
        <a:lstStyle/>
        <a:p>
          <a:endParaRPr lang="en-US"/>
        </a:p>
      </dgm:t>
    </dgm:pt>
    <dgm:pt modelId="{42AA95D7-5DD0-4F0E-B3C4-70CD06027E31}" type="sibTrans" cxnId="{7199F833-73D2-4249-8459-27472AF11C9A}">
      <dgm:prSet/>
      <dgm:spPr/>
      <dgm:t>
        <a:bodyPr/>
        <a:lstStyle/>
        <a:p>
          <a:endParaRPr lang="en-US"/>
        </a:p>
      </dgm:t>
    </dgm:pt>
    <dgm:pt modelId="{F87947B4-9115-431F-B3A2-F843671C82CE}">
      <dgm:prSet custT="1"/>
      <dgm:spPr/>
      <dgm:t>
        <a:bodyPr/>
        <a:lstStyle/>
        <a:p>
          <a:endParaRPr lang="en-US" sz="1700" dirty="0"/>
        </a:p>
      </dgm:t>
    </dgm:pt>
    <dgm:pt modelId="{7B8A4A4A-BF67-4AEA-BE7D-1BCBAF8D0D86}" type="parTrans" cxnId="{7C3F764C-32BE-412C-B443-68EB1400492C}">
      <dgm:prSet/>
      <dgm:spPr/>
      <dgm:t>
        <a:bodyPr/>
        <a:lstStyle/>
        <a:p>
          <a:endParaRPr lang="en-US"/>
        </a:p>
      </dgm:t>
    </dgm:pt>
    <dgm:pt modelId="{2C757F45-CD6F-40C3-931A-23EC762FFA2B}" type="sibTrans" cxnId="{7C3F764C-32BE-412C-B443-68EB1400492C}">
      <dgm:prSet/>
      <dgm:spPr/>
      <dgm:t>
        <a:bodyPr/>
        <a:lstStyle/>
        <a:p>
          <a:endParaRPr lang="en-US"/>
        </a:p>
      </dgm:t>
    </dgm:pt>
    <dgm:pt modelId="{97407C53-B1C0-4609-9223-AE543916323D}" type="pres">
      <dgm:prSet presAssocID="{91AFDB78-2283-43BC-B9E5-9B43727FBBB9}" presName="Name0" presStyleCnt="0">
        <dgm:presLayoutVars>
          <dgm:dir/>
          <dgm:animLvl val="lvl"/>
          <dgm:resizeHandles val="exact"/>
        </dgm:presLayoutVars>
      </dgm:prSet>
      <dgm:spPr/>
      <dgm:t>
        <a:bodyPr/>
        <a:lstStyle/>
        <a:p>
          <a:endParaRPr lang="en-US"/>
        </a:p>
      </dgm:t>
    </dgm:pt>
    <dgm:pt modelId="{4D52884C-8868-4939-B044-EB01A30D9541}" type="pres">
      <dgm:prSet presAssocID="{D2DA7791-044D-4E74-B818-1A2781E015F5}" presName="linNode" presStyleCnt="0"/>
      <dgm:spPr/>
    </dgm:pt>
    <dgm:pt modelId="{C1C55C0B-7A8D-4006-9325-8F2B23B93869}" type="pres">
      <dgm:prSet presAssocID="{D2DA7791-044D-4E74-B818-1A2781E015F5}" presName="parentText" presStyleLbl="node1" presStyleIdx="0" presStyleCnt="3" custLinFactNeighborY="-151">
        <dgm:presLayoutVars>
          <dgm:chMax val="1"/>
          <dgm:bulletEnabled val="1"/>
        </dgm:presLayoutVars>
      </dgm:prSet>
      <dgm:spPr/>
      <dgm:t>
        <a:bodyPr/>
        <a:lstStyle/>
        <a:p>
          <a:endParaRPr lang="en-US"/>
        </a:p>
      </dgm:t>
    </dgm:pt>
    <dgm:pt modelId="{0EC62355-7D35-4415-97B3-B22F83BC20A3}" type="pres">
      <dgm:prSet presAssocID="{D2DA7791-044D-4E74-B818-1A2781E015F5}" presName="descendantText" presStyleLbl="alignAccFollowNode1" presStyleIdx="0" presStyleCnt="3">
        <dgm:presLayoutVars>
          <dgm:bulletEnabled val="1"/>
        </dgm:presLayoutVars>
      </dgm:prSet>
      <dgm:spPr/>
      <dgm:t>
        <a:bodyPr/>
        <a:lstStyle/>
        <a:p>
          <a:endParaRPr lang="en-US"/>
        </a:p>
      </dgm:t>
    </dgm:pt>
    <dgm:pt modelId="{48DBBA5F-2511-4F46-8DAF-3EA56C4915FE}" type="pres">
      <dgm:prSet presAssocID="{0181FE1F-FCE9-46A2-B624-095D3FE2C3DB}" presName="sp" presStyleCnt="0"/>
      <dgm:spPr/>
    </dgm:pt>
    <dgm:pt modelId="{7D3EBF86-7F2A-40FB-8A23-73962E042B8C}" type="pres">
      <dgm:prSet presAssocID="{03C30AA9-D6EA-4630-B3E6-34B1208B2269}" presName="linNode" presStyleCnt="0"/>
      <dgm:spPr/>
    </dgm:pt>
    <dgm:pt modelId="{E52D4EF3-D0CD-4267-A4D3-9316F5BC5745}" type="pres">
      <dgm:prSet presAssocID="{03C30AA9-D6EA-4630-B3E6-34B1208B2269}" presName="parentText" presStyleLbl="node1" presStyleIdx="1" presStyleCnt="3">
        <dgm:presLayoutVars>
          <dgm:chMax val="1"/>
          <dgm:bulletEnabled val="1"/>
        </dgm:presLayoutVars>
      </dgm:prSet>
      <dgm:spPr/>
      <dgm:t>
        <a:bodyPr/>
        <a:lstStyle/>
        <a:p>
          <a:endParaRPr lang="en-US"/>
        </a:p>
      </dgm:t>
    </dgm:pt>
    <dgm:pt modelId="{6549E521-AE71-424F-B576-53FC37A9FE64}" type="pres">
      <dgm:prSet presAssocID="{03C30AA9-D6EA-4630-B3E6-34B1208B2269}" presName="descendantText" presStyleLbl="alignAccFollowNode1" presStyleIdx="1" presStyleCnt="3" custLinFactNeighborX="402" custLinFactNeighborY="1394">
        <dgm:presLayoutVars>
          <dgm:bulletEnabled val="1"/>
        </dgm:presLayoutVars>
      </dgm:prSet>
      <dgm:spPr/>
      <dgm:t>
        <a:bodyPr/>
        <a:lstStyle/>
        <a:p>
          <a:endParaRPr lang="en-US"/>
        </a:p>
      </dgm:t>
    </dgm:pt>
    <dgm:pt modelId="{62487D8C-6FF7-4F6E-8F58-F92982FD7EC5}" type="pres">
      <dgm:prSet presAssocID="{8B183231-0033-4CC0-A5EA-8109AD53C6A1}" presName="sp" presStyleCnt="0"/>
      <dgm:spPr/>
    </dgm:pt>
    <dgm:pt modelId="{EF40A18E-C338-46B0-9989-3DD524094434}" type="pres">
      <dgm:prSet presAssocID="{CB4B92F1-603A-4500-BEDA-502CDA5E8B1F}" presName="linNode" presStyleCnt="0"/>
      <dgm:spPr/>
    </dgm:pt>
    <dgm:pt modelId="{BA83415D-B12B-4615-9114-961C4C7A8A2B}" type="pres">
      <dgm:prSet presAssocID="{CB4B92F1-603A-4500-BEDA-502CDA5E8B1F}" presName="parentText" presStyleLbl="node1" presStyleIdx="2" presStyleCnt="3">
        <dgm:presLayoutVars>
          <dgm:chMax val="1"/>
          <dgm:bulletEnabled val="1"/>
        </dgm:presLayoutVars>
      </dgm:prSet>
      <dgm:spPr/>
      <dgm:t>
        <a:bodyPr/>
        <a:lstStyle/>
        <a:p>
          <a:endParaRPr lang="en-US"/>
        </a:p>
      </dgm:t>
    </dgm:pt>
    <dgm:pt modelId="{F60653BF-ACC5-48A4-94AC-76BBE9FDEE22}" type="pres">
      <dgm:prSet presAssocID="{CB4B92F1-603A-4500-BEDA-502CDA5E8B1F}" presName="descendantText" presStyleLbl="alignAccFollowNode1" presStyleIdx="2" presStyleCnt="3" custLinFactNeighborX="-2945" custLinFactNeighborY="-671">
        <dgm:presLayoutVars>
          <dgm:bulletEnabled val="1"/>
        </dgm:presLayoutVars>
      </dgm:prSet>
      <dgm:spPr/>
      <dgm:t>
        <a:bodyPr/>
        <a:lstStyle/>
        <a:p>
          <a:endParaRPr lang="en-US"/>
        </a:p>
      </dgm:t>
    </dgm:pt>
  </dgm:ptLst>
  <dgm:cxnLst>
    <dgm:cxn modelId="{7C3F764C-32BE-412C-B443-68EB1400492C}" srcId="{D2DA7791-044D-4E74-B818-1A2781E015F5}" destId="{F87947B4-9115-431F-B3A2-F843671C82CE}" srcOrd="2" destOrd="0" parTransId="{7B8A4A4A-BF67-4AEA-BE7D-1BCBAF8D0D86}" sibTransId="{2C757F45-CD6F-40C3-931A-23EC762FFA2B}"/>
    <dgm:cxn modelId="{029BC68D-F341-44B0-BEA0-8C31791D70BE}" type="presOf" srcId="{D2DA7791-044D-4E74-B818-1A2781E015F5}" destId="{C1C55C0B-7A8D-4006-9325-8F2B23B93869}" srcOrd="0" destOrd="0" presId="urn:microsoft.com/office/officeart/2005/8/layout/vList5"/>
    <dgm:cxn modelId="{49F5432E-DEDB-4BBA-9806-02689BDFBD69}" type="presOf" srcId="{8DA17565-6A9B-40D9-9CDE-9115C5E50836}" destId="{0EC62355-7D35-4415-97B3-B22F83BC20A3}" srcOrd="0" destOrd="1" presId="urn:microsoft.com/office/officeart/2005/8/layout/vList5"/>
    <dgm:cxn modelId="{91D682E3-5285-44FB-B9EA-7ACF880F0B89}" type="presOf" srcId="{0525B2B5-7EDB-4E3F-8C1C-ABA06AC32631}" destId="{6549E521-AE71-424F-B576-53FC37A9FE64}" srcOrd="0" destOrd="0" presId="urn:microsoft.com/office/officeart/2005/8/layout/vList5"/>
    <dgm:cxn modelId="{36972B0B-108D-42AB-9AEF-BBED7421364D}" type="presOf" srcId="{03C30AA9-D6EA-4630-B3E6-34B1208B2269}" destId="{E52D4EF3-D0CD-4267-A4D3-9316F5BC5745}" srcOrd="0" destOrd="0" presId="urn:microsoft.com/office/officeart/2005/8/layout/vList5"/>
    <dgm:cxn modelId="{E7146026-3BF4-4440-A43C-65B16E7B29B3}" srcId="{91AFDB78-2283-43BC-B9E5-9B43727FBBB9}" destId="{D2DA7791-044D-4E74-B818-1A2781E015F5}" srcOrd="0" destOrd="0" parTransId="{C7486C9A-2923-4CFE-A3F8-D8F3FEB31821}" sibTransId="{0181FE1F-FCE9-46A2-B624-095D3FE2C3DB}"/>
    <dgm:cxn modelId="{E96DEAEA-B5A2-4392-B15C-A39A9D70CF7B}" type="presOf" srcId="{91AFDB78-2283-43BC-B9E5-9B43727FBBB9}" destId="{97407C53-B1C0-4609-9223-AE543916323D}" srcOrd="0" destOrd="0" presId="urn:microsoft.com/office/officeart/2005/8/layout/vList5"/>
    <dgm:cxn modelId="{24454DE1-18C5-4B28-8255-F4CE754DD66C}" srcId="{91AFDB78-2283-43BC-B9E5-9B43727FBBB9}" destId="{CB4B92F1-603A-4500-BEDA-502CDA5E8B1F}" srcOrd="2" destOrd="0" parTransId="{44057423-395C-4958-A28B-19C6153F54E0}" sibTransId="{A884F9C7-A7B1-4DB3-8ACB-725309D55FE7}"/>
    <dgm:cxn modelId="{966CA1FE-719C-4C52-8FE5-A0727348F1D2}" srcId="{03C30AA9-D6EA-4630-B3E6-34B1208B2269}" destId="{0525B2B5-7EDB-4E3F-8C1C-ABA06AC32631}" srcOrd="0" destOrd="0" parTransId="{A95C3923-F8BF-441D-858D-83F471457809}" sibTransId="{29E99513-0BA9-4724-BB52-31475CBFEDD1}"/>
    <dgm:cxn modelId="{507FB632-99E7-4CD4-BFB1-F02350375029}" srcId="{CB4B92F1-603A-4500-BEDA-502CDA5E8B1F}" destId="{1BBFAE5C-FCE1-4691-AB4E-4B8BC739A29A}" srcOrd="0" destOrd="0" parTransId="{00662E46-2731-4DE4-9FB4-CCF02B80D1B5}" sibTransId="{4854B361-B8A4-464E-B207-C992D50FFCC0}"/>
    <dgm:cxn modelId="{66C46EEC-E72A-42BF-9DC3-139D513E4516}" srcId="{91AFDB78-2283-43BC-B9E5-9B43727FBBB9}" destId="{03C30AA9-D6EA-4630-B3E6-34B1208B2269}" srcOrd="1" destOrd="0" parTransId="{9CC8353D-F6CA-45A6-A9FF-8897C8129A68}" sibTransId="{8B183231-0033-4CC0-A5EA-8109AD53C6A1}"/>
    <dgm:cxn modelId="{EFB59B98-D921-40C7-B1E2-01688CAA2039}" type="presOf" srcId="{CB4B92F1-603A-4500-BEDA-502CDA5E8B1F}" destId="{BA83415D-B12B-4615-9114-961C4C7A8A2B}" srcOrd="0" destOrd="0" presId="urn:microsoft.com/office/officeart/2005/8/layout/vList5"/>
    <dgm:cxn modelId="{31233965-985F-4366-98EF-D4034A7EFF73}" type="presOf" srcId="{C66512EE-59E3-4483-BCF1-B4469C4DCD06}" destId="{0EC62355-7D35-4415-97B3-B22F83BC20A3}" srcOrd="0" destOrd="0" presId="urn:microsoft.com/office/officeart/2005/8/layout/vList5"/>
    <dgm:cxn modelId="{7199F833-73D2-4249-8459-27472AF11C9A}" srcId="{D2DA7791-044D-4E74-B818-1A2781E015F5}" destId="{8DA17565-6A9B-40D9-9CDE-9115C5E50836}" srcOrd="1" destOrd="0" parTransId="{DA5E5B0E-254C-4D11-AD6C-F900DFFA97E4}" sibTransId="{42AA95D7-5DD0-4F0E-B3C4-70CD06027E31}"/>
    <dgm:cxn modelId="{06DD11B7-D9AA-4B56-B8ED-505A129B4EFA}" type="presOf" srcId="{1BBFAE5C-FCE1-4691-AB4E-4B8BC739A29A}" destId="{F60653BF-ACC5-48A4-94AC-76BBE9FDEE22}" srcOrd="0" destOrd="0" presId="urn:microsoft.com/office/officeart/2005/8/layout/vList5"/>
    <dgm:cxn modelId="{962CBB3F-6FDE-424D-AC43-CA1E2C449CFE}" type="presOf" srcId="{F87947B4-9115-431F-B3A2-F843671C82CE}" destId="{0EC62355-7D35-4415-97B3-B22F83BC20A3}" srcOrd="0" destOrd="2" presId="urn:microsoft.com/office/officeart/2005/8/layout/vList5"/>
    <dgm:cxn modelId="{529C8221-9077-4DF1-AA6A-F06945E5413F}" srcId="{D2DA7791-044D-4E74-B818-1A2781E015F5}" destId="{C66512EE-59E3-4483-BCF1-B4469C4DCD06}" srcOrd="0" destOrd="0" parTransId="{618F88A7-2451-43FA-B15E-1CC5A19497D0}" sibTransId="{D9C28FE5-0190-4E4F-B425-64213F0FB4A4}"/>
    <dgm:cxn modelId="{017BA9DE-49AD-499C-A186-172503A73932}" type="presParOf" srcId="{97407C53-B1C0-4609-9223-AE543916323D}" destId="{4D52884C-8868-4939-B044-EB01A30D9541}" srcOrd="0" destOrd="0" presId="urn:microsoft.com/office/officeart/2005/8/layout/vList5"/>
    <dgm:cxn modelId="{17781B4A-3C06-4D0C-B43A-38AF1E120419}" type="presParOf" srcId="{4D52884C-8868-4939-B044-EB01A30D9541}" destId="{C1C55C0B-7A8D-4006-9325-8F2B23B93869}" srcOrd="0" destOrd="0" presId="urn:microsoft.com/office/officeart/2005/8/layout/vList5"/>
    <dgm:cxn modelId="{CD6AFB8D-A13B-48AA-8281-4CE30ADDA20C}" type="presParOf" srcId="{4D52884C-8868-4939-B044-EB01A30D9541}" destId="{0EC62355-7D35-4415-97B3-B22F83BC20A3}" srcOrd="1" destOrd="0" presId="urn:microsoft.com/office/officeart/2005/8/layout/vList5"/>
    <dgm:cxn modelId="{D4D0178F-DD84-4B4C-B0A4-476389AF6DF6}" type="presParOf" srcId="{97407C53-B1C0-4609-9223-AE543916323D}" destId="{48DBBA5F-2511-4F46-8DAF-3EA56C4915FE}" srcOrd="1" destOrd="0" presId="urn:microsoft.com/office/officeart/2005/8/layout/vList5"/>
    <dgm:cxn modelId="{29DF1011-B429-42D9-8265-73C4E4D8FF64}" type="presParOf" srcId="{97407C53-B1C0-4609-9223-AE543916323D}" destId="{7D3EBF86-7F2A-40FB-8A23-73962E042B8C}" srcOrd="2" destOrd="0" presId="urn:microsoft.com/office/officeart/2005/8/layout/vList5"/>
    <dgm:cxn modelId="{3C8D7B42-9142-4762-BA43-5B244BD27D56}" type="presParOf" srcId="{7D3EBF86-7F2A-40FB-8A23-73962E042B8C}" destId="{E52D4EF3-D0CD-4267-A4D3-9316F5BC5745}" srcOrd="0" destOrd="0" presId="urn:microsoft.com/office/officeart/2005/8/layout/vList5"/>
    <dgm:cxn modelId="{A6F9C716-5D6F-4AB1-B1C7-7A7081FCF0C9}" type="presParOf" srcId="{7D3EBF86-7F2A-40FB-8A23-73962E042B8C}" destId="{6549E521-AE71-424F-B576-53FC37A9FE64}" srcOrd="1" destOrd="0" presId="urn:microsoft.com/office/officeart/2005/8/layout/vList5"/>
    <dgm:cxn modelId="{01E3FDF1-C375-4429-BAF2-6696404C26C6}" type="presParOf" srcId="{97407C53-B1C0-4609-9223-AE543916323D}" destId="{62487D8C-6FF7-4F6E-8F58-F92982FD7EC5}" srcOrd="3" destOrd="0" presId="urn:microsoft.com/office/officeart/2005/8/layout/vList5"/>
    <dgm:cxn modelId="{E81E86F4-93D0-4DAA-987E-D71BA43B1DAF}" type="presParOf" srcId="{97407C53-B1C0-4609-9223-AE543916323D}" destId="{EF40A18E-C338-46B0-9989-3DD524094434}" srcOrd="4" destOrd="0" presId="urn:microsoft.com/office/officeart/2005/8/layout/vList5"/>
    <dgm:cxn modelId="{5DBD7B57-B87A-44B0-835C-FFD614C76A6F}" type="presParOf" srcId="{EF40A18E-C338-46B0-9989-3DD524094434}" destId="{BA83415D-B12B-4615-9114-961C4C7A8A2B}" srcOrd="0" destOrd="0" presId="urn:microsoft.com/office/officeart/2005/8/layout/vList5"/>
    <dgm:cxn modelId="{3B795ABE-7C9D-4EE1-ADE0-BAF94CE84AA6}" type="presParOf" srcId="{EF40A18E-C338-46B0-9989-3DD524094434}" destId="{F60653BF-ACC5-48A4-94AC-76BBE9FDEE22}" srcOrd="1" destOrd="0" presId="urn:microsoft.com/office/officeart/2005/8/layout/vList5"/>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66F6A4-120B-4F78-9A40-43329545B906}">
      <dsp:nvSpPr>
        <dsp:cNvPr id="0" name=""/>
        <dsp:cNvSpPr/>
      </dsp:nvSpPr>
      <dsp:spPr>
        <a:xfrm>
          <a:off x="257174" y="0"/>
          <a:ext cx="2914650" cy="1600200"/>
        </a:xfrm>
        <a:prstGeom prst="rightArrow">
          <a:avLst/>
        </a:prstGeom>
        <a:solidFill>
          <a:srgbClr val="3E94C4"/>
        </a:solidFill>
        <a:ln w="19050">
          <a:solidFill>
            <a:schemeClr val="lt1">
              <a:hueOff val="0"/>
              <a:satOff val="0"/>
              <a:lumOff val="0"/>
            </a:schemeClr>
          </a:solidFill>
        </a:ln>
        <a:effectLst/>
      </dsp:spPr>
      <dsp:style>
        <a:lnRef idx="0">
          <a:scrgbClr r="0" g="0" b="0"/>
        </a:lnRef>
        <a:fillRef idx="1">
          <a:scrgbClr r="0" g="0" b="0"/>
        </a:fillRef>
        <a:effectRef idx="0">
          <a:scrgbClr r="0" g="0" b="0"/>
        </a:effectRef>
        <a:fontRef idx="minor"/>
      </dsp:style>
    </dsp:sp>
    <dsp:sp modelId="{CA61D58F-A608-43B0-99F1-F90CFFA4FFF6}">
      <dsp:nvSpPr>
        <dsp:cNvPr id="0" name=""/>
        <dsp:cNvSpPr/>
      </dsp:nvSpPr>
      <dsp:spPr>
        <a:xfrm>
          <a:off x="19924" y="480060"/>
          <a:ext cx="1028700" cy="640080"/>
        </a:xfrm>
        <a:prstGeom prst="roundRect">
          <a:avLst/>
        </a:prstGeom>
        <a:solidFill>
          <a:schemeClr val="accent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A</a:t>
          </a:r>
          <a:endParaRPr lang="en-US" sz="2700" kern="1200" dirty="0">
            <a:latin typeface="Arial"/>
          </a:endParaRPr>
        </a:p>
      </dsp:txBody>
      <dsp:txXfrm>
        <a:off x="51170" y="511306"/>
        <a:ext cx="966208" cy="577588"/>
      </dsp:txXfrm>
    </dsp:sp>
    <dsp:sp modelId="{7F8A63BD-92C5-472E-9529-2FB55952F365}">
      <dsp:nvSpPr>
        <dsp:cNvPr id="0" name=""/>
        <dsp:cNvSpPr/>
      </dsp:nvSpPr>
      <dsp:spPr>
        <a:xfrm>
          <a:off x="1200149" y="480060"/>
          <a:ext cx="1028700" cy="64008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B</a:t>
          </a:r>
          <a:endParaRPr lang="en-US" sz="2700" kern="1200" dirty="0">
            <a:latin typeface="Arial"/>
          </a:endParaRPr>
        </a:p>
      </dsp:txBody>
      <dsp:txXfrm>
        <a:off x="1231395" y="511306"/>
        <a:ext cx="966208" cy="577588"/>
      </dsp:txXfrm>
    </dsp:sp>
    <dsp:sp modelId="{DD00F9FC-F8C8-4A41-8F92-7BC1C9BCA1A0}">
      <dsp:nvSpPr>
        <dsp:cNvPr id="0" name=""/>
        <dsp:cNvSpPr/>
      </dsp:nvSpPr>
      <dsp:spPr>
        <a:xfrm>
          <a:off x="2380375" y="480060"/>
          <a:ext cx="1028700" cy="64008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smtClean="0">
              <a:latin typeface="Arial"/>
            </a:rPr>
            <a:t>C</a:t>
          </a:r>
          <a:endParaRPr lang="en-US" sz="2700" kern="1200" dirty="0">
            <a:latin typeface="Arial"/>
          </a:endParaRPr>
        </a:p>
      </dsp:txBody>
      <dsp:txXfrm>
        <a:off x="2411621" y="511306"/>
        <a:ext cx="966208" cy="5775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Length of credit history and overall credit. </a:t>
          </a:r>
          <a:endParaRPr lang="en-US" sz="1700" kern="1200" dirty="0">
            <a:latin typeface="Arial"/>
          </a:endParaRPr>
        </a:p>
      </dsp:txBody>
      <dsp:txXfrm rot="-5400000">
        <a:off x="2194560" y="155334"/>
        <a:ext cx="3858285" cy="797729"/>
      </dsp:txXfrm>
    </dsp:sp>
    <dsp:sp modelId="{C1C55C0B-7A8D-4006-9325-8F2B23B93869}">
      <dsp:nvSpPr>
        <dsp:cNvPr id="0" name=""/>
        <dsp:cNvSpPr/>
      </dsp:nvSpPr>
      <dsp:spPr>
        <a:xfrm>
          <a:off x="0" y="0"/>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latin typeface="Arial"/>
            </a:rPr>
            <a:t>A</a:t>
          </a:r>
          <a:endParaRPr lang="en-US" sz="5600" kern="1200" dirty="0">
            <a:latin typeface="Arial"/>
          </a:endParaRPr>
        </a:p>
      </dsp:txBody>
      <dsp:txXfrm>
        <a:off x="53944" y="53944"/>
        <a:ext cx="2086672" cy="997160"/>
      </dsp:txXfrm>
    </dsp:sp>
    <dsp:sp modelId="{6549E521-AE71-424F-B576-53FC37A9FE64}">
      <dsp:nvSpPr>
        <dsp:cNvPr id="0" name=""/>
        <dsp:cNvSpPr/>
      </dsp:nvSpPr>
      <dsp:spPr>
        <a:xfrm rot="5400000">
          <a:off x="3703260" y="-213296"/>
          <a:ext cx="884039" cy="3901440"/>
        </a:xfrm>
        <a:prstGeom prst="round2SameRect">
          <a:avLst/>
        </a:prstGeom>
        <a:solidFill>
          <a:srgbClr val="FFFF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New credit and types of credit used.</a:t>
          </a:r>
          <a:endParaRPr lang="en-US" sz="1700" kern="1200" dirty="0">
            <a:latin typeface="Arial"/>
          </a:endParaRPr>
        </a:p>
      </dsp:txBody>
      <dsp:txXfrm rot="-5400000">
        <a:off x="2194560" y="1338559"/>
        <a:ext cx="3858285" cy="797729"/>
      </dsp:txXfrm>
    </dsp:sp>
    <dsp:sp modelId="{E52D4EF3-D0CD-4267-A4D3-9316F5BC5745}">
      <dsp:nvSpPr>
        <dsp:cNvPr id="0" name=""/>
        <dsp:cNvSpPr/>
      </dsp:nvSpPr>
      <dsp:spPr>
        <a:xfrm>
          <a:off x="0" y="1143001"/>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B</a:t>
          </a:r>
          <a:endParaRPr lang="en-US" sz="5600" kern="1200" dirty="0"/>
        </a:p>
      </dsp:txBody>
      <dsp:txXfrm>
        <a:off x="53944" y="1196945"/>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Payment history and amounts owed.</a:t>
          </a:r>
          <a:endParaRPr lang="en-US" sz="1700" kern="1200" dirty="0">
            <a:latin typeface="Arial"/>
          </a:endParaRPr>
        </a:p>
      </dsp:txBody>
      <dsp:txXfrm rot="-5400000">
        <a:off x="2194560" y="2475937"/>
        <a:ext cx="3858285" cy="797729"/>
      </dsp:txXfrm>
    </dsp:sp>
    <dsp:sp modelId="{BA83415D-B12B-4615-9114-961C4C7A8A2B}">
      <dsp:nvSpPr>
        <dsp:cNvPr id="0" name=""/>
        <dsp:cNvSpPr/>
      </dsp:nvSpPr>
      <dsp:spPr>
        <a:xfrm>
          <a:off x="0" y="2322276"/>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06680" rIns="213360" bIns="106680" numCol="1" spcCol="1270" anchor="ctr" anchorCtr="0">
          <a:noAutofit/>
        </a:bodyPr>
        <a:lstStyle/>
        <a:p>
          <a:pPr lvl="0" algn="ctr" defTabSz="2489200">
            <a:lnSpc>
              <a:spcPct val="90000"/>
            </a:lnSpc>
            <a:spcBef>
              <a:spcPct val="0"/>
            </a:spcBef>
            <a:spcAft>
              <a:spcPct val="35000"/>
            </a:spcAft>
          </a:pPr>
          <a:r>
            <a:rPr lang="en-US" sz="5600" kern="1200" dirty="0" smtClean="0"/>
            <a:t>C</a:t>
          </a:r>
          <a:endParaRPr lang="en-US" sz="5600" kern="1200" dirty="0"/>
        </a:p>
      </dsp:txBody>
      <dsp:txXfrm>
        <a:off x="53944" y="2376220"/>
        <a:ext cx="2086672" cy="99716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815667" y="-1912753"/>
          <a:ext cx="1001910" cy="5081691"/>
        </a:xfrm>
        <a:prstGeom prst="round2SameRect">
          <a:avLst/>
        </a:prstGeom>
        <a:solidFill>
          <a:srgbClr val="FFFF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Positive information increases credit opportunities and decreases the cost of borrowing.</a:t>
          </a:r>
          <a:endParaRPr lang="en-US" sz="1700" kern="1200" dirty="0"/>
        </a:p>
      </dsp:txBody>
      <dsp:txXfrm rot="-5400000">
        <a:off x="1775777" y="176046"/>
        <a:ext cx="5032782" cy="904092"/>
      </dsp:txXfrm>
    </dsp:sp>
    <dsp:sp modelId="{C1C55C0B-7A8D-4006-9325-8F2B23B93869}">
      <dsp:nvSpPr>
        <dsp:cNvPr id="0" name=""/>
        <dsp:cNvSpPr/>
      </dsp:nvSpPr>
      <dsp:spPr>
        <a:xfrm>
          <a:off x="131" y="6"/>
          <a:ext cx="1775646" cy="125238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kern="1200" dirty="0" smtClean="0">
              <a:latin typeface="Arial"/>
            </a:rPr>
            <a:t>A</a:t>
          </a:r>
          <a:endParaRPr lang="en-US" sz="6500" kern="1200" dirty="0">
            <a:latin typeface="Arial"/>
          </a:endParaRPr>
        </a:p>
      </dsp:txBody>
      <dsp:txXfrm>
        <a:off x="61268" y="61143"/>
        <a:ext cx="1653372" cy="1130114"/>
      </dsp:txXfrm>
    </dsp:sp>
    <dsp:sp modelId="{6549E521-AE71-424F-B576-53FC37A9FE64}">
      <dsp:nvSpPr>
        <dsp:cNvPr id="0" name=""/>
        <dsp:cNvSpPr/>
      </dsp:nvSpPr>
      <dsp:spPr>
        <a:xfrm rot="5400000">
          <a:off x="3873830" y="-534903"/>
          <a:ext cx="1001910" cy="4966165"/>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Negative information reduces credit opportunities, increases the cost of borrowing, can impact service credit, and can eliminate some job offers.</a:t>
          </a:r>
          <a:endParaRPr lang="en-US" sz="1700" kern="1200" dirty="0"/>
        </a:p>
      </dsp:txBody>
      <dsp:txXfrm rot="-5400000">
        <a:off x="1891703" y="1496133"/>
        <a:ext cx="4917256" cy="904092"/>
      </dsp:txXfrm>
    </dsp:sp>
    <dsp:sp modelId="{E52D4EF3-D0CD-4267-A4D3-9316F5BC5745}">
      <dsp:nvSpPr>
        <dsp:cNvPr id="0" name=""/>
        <dsp:cNvSpPr/>
      </dsp:nvSpPr>
      <dsp:spPr>
        <a:xfrm>
          <a:off x="131" y="1316905"/>
          <a:ext cx="1891571" cy="125238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kern="1200" dirty="0" smtClean="0">
              <a:latin typeface="Arial"/>
            </a:rPr>
            <a:t>B</a:t>
          </a:r>
          <a:endParaRPr lang="en-US" sz="6500" kern="1200" dirty="0">
            <a:latin typeface="Arial"/>
          </a:endParaRPr>
        </a:p>
      </dsp:txBody>
      <dsp:txXfrm>
        <a:off x="61268" y="1378042"/>
        <a:ext cx="1769297" cy="1130114"/>
      </dsp:txXfrm>
    </dsp:sp>
    <dsp:sp modelId="{F60653BF-ACC5-48A4-94AC-76BBE9FDEE22}">
      <dsp:nvSpPr>
        <dsp:cNvPr id="0" name=""/>
        <dsp:cNvSpPr/>
      </dsp:nvSpPr>
      <dsp:spPr>
        <a:xfrm rot="5400000">
          <a:off x="3872688" y="774113"/>
          <a:ext cx="1001910" cy="4967990"/>
        </a:xfrm>
        <a:prstGeom prst="round2SameRect">
          <a:avLst/>
        </a:prstGeom>
        <a:solidFill>
          <a:schemeClr val="bg1"/>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en-US" sz="1700" kern="1200" dirty="0" smtClean="0"/>
            <a:t>All of the above.</a:t>
          </a:r>
          <a:endParaRPr lang="en-US" sz="1700" kern="1200" dirty="0"/>
        </a:p>
      </dsp:txBody>
      <dsp:txXfrm rot="-5400000">
        <a:off x="1889649" y="2806062"/>
        <a:ext cx="4919081" cy="904092"/>
      </dsp:txXfrm>
    </dsp:sp>
    <dsp:sp modelId="{BA83415D-B12B-4615-9114-961C4C7A8A2B}">
      <dsp:nvSpPr>
        <dsp:cNvPr id="0" name=""/>
        <dsp:cNvSpPr/>
      </dsp:nvSpPr>
      <dsp:spPr>
        <a:xfrm>
          <a:off x="131" y="2631913"/>
          <a:ext cx="1889517" cy="125238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kern="1200" dirty="0" smtClean="0">
              <a:latin typeface="Arial"/>
            </a:rPr>
            <a:t>C</a:t>
          </a:r>
          <a:endParaRPr lang="en-US" sz="6500" kern="1200" dirty="0">
            <a:latin typeface="Arial"/>
          </a:endParaRPr>
        </a:p>
      </dsp:txBody>
      <dsp:txXfrm>
        <a:off x="61268" y="2693050"/>
        <a:ext cx="1767243" cy="11301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955220" y="-1468932"/>
          <a:ext cx="1001910" cy="4194048"/>
        </a:xfrm>
        <a:prstGeom prst="round2SameRect">
          <a:avLst/>
        </a:prstGeom>
        <a:solidFill>
          <a:srgbClr val="FFFFFF">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latin typeface="Arial"/>
            </a:rPr>
            <a:t>You owe something, typically money, or something is due.</a:t>
          </a:r>
          <a:endParaRPr lang="en-US" sz="2000" b="0" kern="1200" dirty="0">
            <a:latin typeface="Arial"/>
          </a:endParaRPr>
        </a:p>
      </dsp:txBody>
      <dsp:txXfrm rot="-5400000">
        <a:off x="2359152" y="176046"/>
        <a:ext cx="4145139" cy="904092"/>
      </dsp:txXfrm>
    </dsp:sp>
    <dsp:sp modelId="{C1C55C0B-7A8D-4006-9325-8F2B23B93869}">
      <dsp:nvSpPr>
        <dsp:cNvPr id="0" name=""/>
        <dsp:cNvSpPr/>
      </dsp:nvSpPr>
      <dsp:spPr>
        <a:xfrm>
          <a:off x="0" y="0"/>
          <a:ext cx="2359152" cy="125238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b="0" u="none" kern="1200" dirty="0" smtClean="0">
              <a:ln>
                <a:noFill/>
              </a:ln>
              <a:solidFill>
                <a:schemeClr val="bg1"/>
              </a:solidFill>
              <a:latin typeface="Arial"/>
            </a:rPr>
            <a:t>A</a:t>
          </a:r>
          <a:endParaRPr lang="en-US" sz="6500" b="0" u="none" kern="1200" dirty="0">
            <a:ln>
              <a:noFill/>
            </a:ln>
            <a:solidFill>
              <a:schemeClr val="bg1"/>
            </a:solidFill>
            <a:latin typeface="Arial"/>
          </a:endParaRPr>
        </a:p>
      </dsp:txBody>
      <dsp:txXfrm>
        <a:off x="61137" y="61137"/>
        <a:ext cx="2236878" cy="1130114"/>
      </dsp:txXfrm>
    </dsp:sp>
    <dsp:sp modelId="{6549E521-AE71-424F-B576-53FC37A9FE64}">
      <dsp:nvSpPr>
        <dsp:cNvPr id="0" name=""/>
        <dsp:cNvSpPr/>
      </dsp:nvSpPr>
      <dsp:spPr>
        <a:xfrm rot="5400000">
          <a:off x="3870634" y="-138865"/>
          <a:ext cx="1171083" cy="4194048"/>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latin typeface="Arial"/>
            </a:rPr>
            <a:t>You receive goods, services, or money in exchange for a promise to repay at a later date.</a:t>
          </a:r>
          <a:endParaRPr lang="en-US" sz="2000" b="0" kern="1200" dirty="0">
            <a:latin typeface="Arial"/>
          </a:endParaRPr>
        </a:p>
      </dsp:txBody>
      <dsp:txXfrm rot="-5400000">
        <a:off x="2359152" y="1429785"/>
        <a:ext cx="4136880" cy="1056747"/>
      </dsp:txXfrm>
    </dsp:sp>
    <dsp:sp modelId="{E52D4EF3-D0CD-4267-A4D3-9316F5BC5745}">
      <dsp:nvSpPr>
        <dsp:cNvPr id="0" name=""/>
        <dsp:cNvSpPr/>
      </dsp:nvSpPr>
      <dsp:spPr>
        <a:xfrm>
          <a:off x="0" y="1316905"/>
          <a:ext cx="2359152" cy="125238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b="0" i="0" u="none" kern="1200" dirty="0" smtClean="0">
              <a:ln>
                <a:solidFill>
                  <a:schemeClr val="lt1">
                    <a:hueOff val="0"/>
                    <a:satOff val="0"/>
                    <a:lumOff val="0"/>
                  </a:schemeClr>
                </a:solidFill>
              </a:ln>
              <a:latin typeface="Arial"/>
            </a:rPr>
            <a:t>B</a:t>
          </a:r>
          <a:endParaRPr lang="en-US" sz="6500" b="0" i="0" u="none" kern="1200" dirty="0">
            <a:ln>
              <a:solidFill>
                <a:schemeClr val="lt1">
                  <a:hueOff val="0"/>
                  <a:satOff val="0"/>
                  <a:lumOff val="0"/>
                </a:schemeClr>
              </a:solidFill>
            </a:ln>
            <a:latin typeface="Arial"/>
          </a:endParaRPr>
        </a:p>
      </dsp:txBody>
      <dsp:txXfrm>
        <a:off x="61137" y="1378042"/>
        <a:ext cx="2236878" cy="1130114"/>
      </dsp:txXfrm>
    </dsp:sp>
    <dsp:sp modelId="{F60653BF-ACC5-48A4-94AC-76BBE9FDEE22}">
      <dsp:nvSpPr>
        <dsp:cNvPr id="0" name=""/>
        <dsp:cNvSpPr/>
      </dsp:nvSpPr>
      <dsp:spPr>
        <a:xfrm rot="5400000">
          <a:off x="3955220" y="1161084"/>
          <a:ext cx="1001910" cy="4194048"/>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b="0" kern="1200" dirty="0" smtClean="0">
              <a:latin typeface="Arial"/>
            </a:rPr>
            <a:t>You set money aside that you can access quickly for unexpected expenses.</a:t>
          </a:r>
          <a:endParaRPr lang="en-US" sz="2000" b="0" kern="1200" dirty="0">
            <a:latin typeface="Arial"/>
          </a:endParaRPr>
        </a:p>
      </dsp:txBody>
      <dsp:txXfrm rot="-5400000">
        <a:off x="2359152" y="2806062"/>
        <a:ext cx="4145139" cy="904092"/>
      </dsp:txXfrm>
    </dsp:sp>
    <dsp:sp modelId="{BA83415D-B12B-4615-9114-961C4C7A8A2B}">
      <dsp:nvSpPr>
        <dsp:cNvPr id="0" name=""/>
        <dsp:cNvSpPr/>
      </dsp:nvSpPr>
      <dsp:spPr>
        <a:xfrm>
          <a:off x="0" y="2631913"/>
          <a:ext cx="2359152" cy="125238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lvl="0" algn="ctr" defTabSz="2889250">
            <a:lnSpc>
              <a:spcPct val="90000"/>
            </a:lnSpc>
            <a:spcBef>
              <a:spcPct val="0"/>
            </a:spcBef>
            <a:spcAft>
              <a:spcPct val="35000"/>
            </a:spcAft>
          </a:pPr>
          <a:r>
            <a:rPr lang="en-US" sz="6500" b="0" i="0" u="none" kern="1200" dirty="0" smtClean="0">
              <a:ln>
                <a:solidFill>
                  <a:schemeClr val="lt1">
                    <a:hueOff val="0"/>
                    <a:satOff val="0"/>
                    <a:lumOff val="0"/>
                  </a:schemeClr>
                </a:solidFill>
              </a:ln>
              <a:solidFill>
                <a:schemeClr val="bg1"/>
              </a:solidFill>
              <a:latin typeface="Arial"/>
            </a:rPr>
            <a:t>C</a:t>
          </a:r>
          <a:endParaRPr lang="en-US" sz="6500" b="0" i="0" u="none" kern="1200" dirty="0">
            <a:ln>
              <a:solidFill>
                <a:schemeClr val="lt1">
                  <a:hueOff val="0"/>
                  <a:satOff val="0"/>
                  <a:lumOff val="0"/>
                </a:schemeClr>
              </a:solidFill>
            </a:ln>
            <a:solidFill>
              <a:schemeClr val="bg1"/>
            </a:solidFill>
            <a:latin typeface="Arial"/>
          </a:endParaRPr>
        </a:p>
      </dsp:txBody>
      <dsp:txXfrm>
        <a:off x="61137" y="2693050"/>
        <a:ext cx="2236878" cy="11301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20345" y="-1476838"/>
          <a:ext cx="1018451" cy="4188536"/>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Purchasing power of future money for past purchases.</a:t>
          </a:r>
          <a:endParaRPr lang="en-US" sz="2000" kern="1200" dirty="0">
            <a:latin typeface="Arial"/>
          </a:endParaRPr>
        </a:p>
      </dsp:txBody>
      <dsp:txXfrm rot="-5400000">
        <a:off x="2135303" y="157922"/>
        <a:ext cx="4138819" cy="919017"/>
      </dsp:txXfrm>
    </dsp:sp>
    <dsp:sp modelId="{C1C55C0B-7A8D-4006-9325-8F2B23B93869}">
      <dsp:nvSpPr>
        <dsp:cNvPr id="0" name=""/>
        <dsp:cNvSpPr/>
      </dsp:nvSpPr>
      <dsp:spPr>
        <a:xfrm>
          <a:off x="760" y="0"/>
          <a:ext cx="2134542" cy="1233559"/>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121920" rIns="243840" bIns="121920" numCol="1" spcCol="1270" anchor="ctr" anchorCtr="0">
          <a:noAutofit/>
        </a:bodyPr>
        <a:lstStyle/>
        <a:p>
          <a:pPr lvl="0" algn="ctr" defTabSz="2844800">
            <a:lnSpc>
              <a:spcPct val="90000"/>
            </a:lnSpc>
            <a:spcBef>
              <a:spcPct val="0"/>
            </a:spcBef>
            <a:spcAft>
              <a:spcPct val="35000"/>
            </a:spcAft>
          </a:pPr>
          <a:r>
            <a:rPr lang="en-US" sz="6400" b="0" u="none" kern="1200" dirty="0" smtClean="0">
              <a:ln>
                <a:noFill/>
              </a:ln>
              <a:solidFill>
                <a:schemeClr val="bg1"/>
              </a:solidFill>
              <a:latin typeface="Arial"/>
            </a:rPr>
            <a:t>A</a:t>
          </a:r>
          <a:endParaRPr lang="en-US" sz="6400" b="0" u="none" kern="1200" dirty="0">
            <a:ln>
              <a:noFill/>
            </a:ln>
            <a:solidFill>
              <a:schemeClr val="bg1"/>
            </a:solidFill>
            <a:latin typeface="Arial"/>
          </a:endParaRPr>
        </a:p>
      </dsp:txBody>
      <dsp:txXfrm>
        <a:off x="60977" y="60217"/>
        <a:ext cx="2014108" cy="1113125"/>
      </dsp:txXfrm>
    </dsp:sp>
    <dsp:sp modelId="{6549E521-AE71-424F-B576-53FC37A9FE64}">
      <dsp:nvSpPr>
        <dsp:cNvPr id="0" name=""/>
        <dsp:cNvSpPr/>
      </dsp:nvSpPr>
      <dsp:spPr>
        <a:xfrm rot="5400000">
          <a:off x="3717594" y="-228365"/>
          <a:ext cx="1022449" cy="418852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90513" marR="0" lvl="1" indent="-290513" algn="l" defTabSz="914400" eaLnBrk="1" fontAlgn="auto" latinLnBrk="0" hangingPunct="1">
            <a:lnSpc>
              <a:spcPct val="100000"/>
            </a:lnSpc>
            <a:spcBef>
              <a:spcPct val="0"/>
            </a:spcBef>
            <a:spcAft>
              <a:spcPts val="0"/>
            </a:spcAft>
            <a:buClrTx/>
            <a:buSzTx/>
            <a:buFontTx/>
            <a:buChar char="••"/>
            <a:tabLst/>
            <a:defRPr/>
          </a:pPr>
          <a:r>
            <a:rPr lang="en-US" sz="2000" kern="1200" dirty="0" smtClean="0">
              <a:latin typeface="Arial"/>
            </a:rPr>
            <a:t>The previous earning power of money spent on interest and fees.</a:t>
          </a:r>
        </a:p>
      </dsp:txBody>
      <dsp:txXfrm rot="-5400000">
        <a:off x="2134557" y="1404584"/>
        <a:ext cx="4138612" cy="922625"/>
      </dsp:txXfrm>
    </dsp:sp>
    <dsp:sp modelId="{E52D4EF3-D0CD-4267-A4D3-9316F5BC5745}">
      <dsp:nvSpPr>
        <dsp:cNvPr id="0" name=""/>
        <dsp:cNvSpPr/>
      </dsp:nvSpPr>
      <dsp:spPr>
        <a:xfrm>
          <a:off x="0" y="1276270"/>
          <a:ext cx="2134554" cy="1228140"/>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121920" rIns="243840" bIns="121920" numCol="1" spcCol="1270" anchor="ctr" anchorCtr="0">
          <a:noAutofit/>
        </a:bodyPr>
        <a:lstStyle/>
        <a:p>
          <a:pPr lvl="0" algn="ctr" defTabSz="2844800">
            <a:lnSpc>
              <a:spcPct val="90000"/>
            </a:lnSpc>
            <a:spcBef>
              <a:spcPct val="0"/>
            </a:spcBef>
            <a:spcAft>
              <a:spcPct val="35000"/>
            </a:spcAft>
          </a:pPr>
          <a:r>
            <a:rPr lang="en-US" sz="6400" u="none" kern="1200" dirty="0" smtClean="0">
              <a:latin typeface="Arial"/>
            </a:rPr>
            <a:t>B</a:t>
          </a:r>
          <a:endParaRPr lang="en-US" sz="6400" u="none" kern="1200" dirty="0">
            <a:latin typeface="Arial"/>
          </a:endParaRPr>
        </a:p>
      </dsp:txBody>
      <dsp:txXfrm>
        <a:off x="59953" y="1336223"/>
        <a:ext cx="2014648" cy="1108234"/>
      </dsp:txXfrm>
    </dsp:sp>
    <dsp:sp modelId="{F60653BF-ACC5-48A4-94AC-76BBE9FDEE22}">
      <dsp:nvSpPr>
        <dsp:cNvPr id="0" name=""/>
        <dsp:cNvSpPr/>
      </dsp:nvSpPr>
      <dsp:spPr>
        <a:xfrm rot="5400000">
          <a:off x="3717126" y="1106712"/>
          <a:ext cx="1022449" cy="418608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90513" marR="0" lvl="1" indent="-290513" algn="l" defTabSz="914400" eaLnBrk="1" fontAlgn="auto" latinLnBrk="0" hangingPunct="1">
            <a:lnSpc>
              <a:spcPct val="100000"/>
            </a:lnSpc>
            <a:spcBef>
              <a:spcPct val="0"/>
            </a:spcBef>
            <a:spcAft>
              <a:spcPts val="0"/>
            </a:spcAft>
            <a:buClrTx/>
            <a:buSzTx/>
            <a:buFontTx/>
            <a:buChar char="••"/>
            <a:tabLst/>
            <a:defRPr/>
          </a:pPr>
          <a:r>
            <a:rPr lang="en-US" sz="2000" kern="1200" dirty="0" smtClean="0">
              <a:latin typeface="Arial"/>
            </a:rPr>
            <a:t>Current purchases, interest, and fees. </a:t>
          </a:r>
        </a:p>
      </dsp:txBody>
      <dsp:txXfrm rot="-5400000">
        <a:off x="2135311" y="2738439"/>
        <a:ext cx="4136168" cy="922625"/>
      </dsp:txXfrm>
    </dsp:sp>
    <dsp:sp modelId="{BA83415D-B12B-4615-9114-961C4C7A8A2B}">
      <dsp:nvSpPr>
        <dsp:cNvPr id="0" name=""/>
        <dsp:cNvSpPr/>
      </dsp:nvSpPr>
      <dsp:spPr>
        <a:xfrm>
          <a:off x="760" y="2548197"/>
          <a:ext cx="2134550" cy="1219194"/>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3840" tIns="121920" rIns="243840" bIns="121920" numCol="1" spcCol="1270" anchor="ctr" anchorCtr="0">
          <a:noAutofit/>
        </a:bodyPr>
        <a:lstStyle/>
        <a:p>
          <a:pPr lvl="0" algn="ctr" defTabSz="2844800">
            <a:lnSpc>
              <a:spcPct val="90000"/>
            </a:lnSpc>
            <a:spcBef>
              <a:spcPct val="0"/>
            </a:spcBef>
            <a:spcAft>
              <a:spcPct val="35000"/>
            </a:spcAft>
          </a:pPr>
          <a:r>
            <a:rPr lang="en-US" sz="6400" u="none" kern="1200" dirty="0" smtClean="0">
              <a:latin typeface="Arial"/>
            </a:rPr>
            <a:t>C</a:t>
          </a:r>
          <a:endParaRPr lang="en-US" sz="6400" u="none" kern="1200" dirty="0">
            <a:latin typeface="Arial"/>
          </a:endParaRPr>
        </a:p>
      </dsp:txBody>
      <dsp:txXfrm>
        <a:off x="60276" y="2607713"/>
        <a:ext cx="2015518" cy="11001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Installment/term credit.</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Noninstallment/service credit.</a:t>
          </a:r>
          <a:endParaRPr lang="en-US" sz="2000" kern="1200" dirty="0">
            <a:latin typeface="Arial"/>
          </a:endParaRPr>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1591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Revolving credit.</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2276"/>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6220"/>
        <a:ext cx="2086672" cy="997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Principal</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0"/>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4"/>
        <a:ext cx="2086672" cy="997160"/>
      </dsp:txXfrm>
    </dsp:sp>
    <dsp:sp modelId="{6549E521-AE71-424F-B576-53FC37A9FE64}">
      <dsp:nvSpPr>
        <dsp:cNvPr id="0" name=""/>
        <dsp:cNvSpPr/>
      </dsp:nvSpPr>
      <dsp:spPr>
        <a:xfrm rot="5400000">
          <a:off x="3703260" y="-2663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Interest</a:t>
          </a:r>
          <a:endParaRPr lang="en-US" sz="2000" kern="1200" dirty="0">
            <a:latin typeface="Arial"/>
          </a:endParaRPr>
        </a:p>
      </dsp:txBody>
      <dsp:txXfrm rot="-5400000">
        <a:off x="2194560" y="1285534"/>
        <a:ext cx="3858285" cy="797729"/>
      </dsp:txXfrm>
    </dsp:sp>
    <dsp:sp modelId="{E52D4EF3-D0CD-4267-A4D3-9316F5BC5745}">
      <dsp:nvSpPr>
        <dsp:cNvPr id="0" name=""/>
        <dsp:cNvSpPr/>
      </dsp:nvSpPr>
      <dsp:spPr>
        <a:xfrm>
          <a:off x="0" y="116618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2012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0" bIns="123825" numCol="1" spcCol="1270" anchor="ctr" anchorCtr="0">
          <a:noAutofit/>
        </a:bodyPr>
        <a:lstStyle/>
        <a:p>
          <a:pPr marL="137160" lvl="1" indent="-137160" algn="l" defTabSz="889000">
            <a:lnSpc>
              <a:spcPct val="90000"/>
            </a:lnSpc>
            <a:spcBef>
              <a:spcPct val="0"/>
            </a:spcBef>
            <a:spcAft>
              <a:spcPct val="15000"/>
            </a:spcAft>
            <a:buChar char="••"/>
          </a:pPr>
          <a:r>
            <a:rPr lang="en-US" sz="2000" kern="1200" dirty="0" smtClean="0">
              <a:latin typeface="Arial"/>
            </a:rPr>
            <a:t>Loan term</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2276"/>
          <a:ext cx="2194560" cy="1105048"/>
        </a:xfrm>
        <a:prstGeom prst="roundRect">
          <a:avLst/>
        </a:prstGeom>
        <a:solidFill>
          <a:srgbClr val="F79646"/>
        </a:solidFill>
        <a:ln w="25400" cap="flat" cmpd="sng" algn="ctr">
          <a:solidFill>
            <a:schemeClr val="bg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6220"/>
        <a:ext cx="2086672" cy="9971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The total cost of credit to the lender.</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Finance charge expressed as an monthly rate.</a:t>
          </a:r>
          <a:endParaRPr lang="en-US" sz="2000" kern="1200" dirty="0">
            <a:latin typeface="Arial"/>
          </a:endParaRPr>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1591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9144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The interest rate for the whole year. </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3951"/>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7895"/>
        <a:ext cx="2086672" cy="99716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no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A type of credit that requires full payment by a specified date.</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A credit tool with a limited number of monthly transactions.</a:t>
          </a:r>
          <a:endParaRPr lang="en-US" sz="2000" kern="1200" dirty="0">
            <a:latin typeface="Arial"/>
          </a:endParaRPr>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1591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A high-interest, revolving, unsecured loan.</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2276"/>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6220"/>
        <a:ext cx="2086672" cy="99716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703260" y="-139652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A summary of loan and bill payments kept by a credit bureau.</a:t>
          </a:r>
          <a:endParaRPr lang="en-US" sz="2000" kern="1200" dirty="0">
            <a:latin typeface="Arial"/>
          </a:endParaRPr>
        </a:p>
      </dsp:txBody>
      <dsp:txXfrm rot="-5400000">
        <a:off x="2194560" y="155334"/>
        <a:ext cx="3858285" cy="797729"/>
      </dsp:txXfrm>
    </dsp:sp>
    <dsp:sp modelId="{C1C55C0B-7A8D-4006-9325-8F2B23B93869}">
      <dsp:nvSpPr>
        <dsp:cNvPr id="0" name=""/>
        <dsp:cNvSpPr/>
      </dsp:nvSpPr>
      <dsp:spPr>
        <a:xfrm>
          <a:off x="0" y="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A</a:t>
          </a:r>
          <a:endParaRPr lang="en-US" sz="5800" kern="1200" dirty="0">
            <a:latin typeface="Arial"/>
          </a:endParaRPr>
        </a:p>
      </dsp:txBody>
      <dsp:txXfrm>
        <a:off x="53944" y="53949"/>
        <a:ext cx="2086672" cy="997160"/>
      </dsp:txXfrm>
    </dsp:sp>
    <dsp:sp modelId="{6549E521-AE71-424F-B576-53FC37A9FE64}">
      <dsp:nvSpPr>
        <dsp:cNvPr id="0" name=""/>
        <dsp:cNvSpPr/>
      </dsp:nvSpPr>
      <dsp:spPr>
        <a:xfrm rot="5400000">
          <a:off x="3703260" y="-28950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A profile of your nationality, educational attainment, and credit obligations.</a:t>
          </a:r>
          <a:endParaRPr lang="en-US" sz="2000" kern="1200" dirty="0">
            <a:latin typeface="Arial"/>
          </a:endParaRPr>
        </a:p>
      </dsp:txBody>
      <dsp:txXfrm rot="-5400000">
        <a:off x="2194560" y="1262354"/>
        <a:ext cx="3858285" cy="797729"/>
      </dsp:txXfrm>
    </dsp:sp>
    <dsp:sp modelId="{E52D4EF3-D0CD-4267-A4D3-9316F5BC5745}">
      <dsp:nvSpPr>
        <dsp:cNvPr id="0" name=""/>
        <dsp:cNvSpPr/>
      </dsp:nvSpPr>
      <dsp:spPr>
        <a:xfrm>
          <a:off x="0" y="1161975"/>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B</a:t>
          </a:r>
          <a:endParaRPr lang="en-US" sz="5800" kern="1200" dirty="0">
            <a:latin typeface="Arial"/>
          </a:endParaRPr>
        </a:p>
      </dsp:txBody>
      <dsp:txXfrm>
        <a:off x="53944" y="1215919"/>
        <a:ext cx="2086672" cy="997160"/>
      </dsp:txXfrm>
    </dsp:sp>
    <dsp:sp modelId="{F60653BF-ACC5-48A4-94AC-76BBE9FDEE22}">
      <dsp:nvSpPr>
        <dsp:cNvPr id="0" name=""/>
        <dsp:cNvSpPr/>
      </dsp:nvSpPr>
      <dsp:spPr>
        <a:xfrm rot="5400000">
          <a:off x="3703260" y="924081"/>
          <a:ext cx="884039" cy="3901440"/>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An active data file kept by the credit bureau for 10 years.</a:t>
          </a:r>
          <a:endParaRPr lang="en-US" sz="2000" kern="1200" dirty="0">
            <a:latin typeface="Arial"/>
          </a:endParaRPr>
        </a:p>
      </dsp:txBody>
      <dsp:txXfrm rot="-5400000">
        <a:off x="2194560" y="2475937"/>
        <a:ext cx="3858285" cy="797729"/>
      </dsp:txXfrm>
    </dsp:sp>
    <dsp:sp modelId="{BA83415D-B12B-4615-9114-961C4C7A8A2B}">
      <dsp:nvSpPr>
        <dsp:cNvPr id="0" name=""/>
        <dsp:cNvSpPr/>
      </dsp:nvSpPr>
      <dsp:spPr>
        <a:xfrm>
          <a:off x="0" y="2323951"/>
          <a:ext cx="2194560" cy="1105048"/>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0980" tIns="110490" rIns="220980" bIns="110490" numCol="1" spcCol="1270" anchor="ctr" anchorCtr="0">
          <a:noAutofit/>
        </a:bodyPr>
        <a:lstStyle/>
        <a:p>
          <a:pPr lvl="0" algn="ctr" defTabSz="2578100">
            <a:lnSpc>
              <a:spcPct val="90000"/>
            </a:lnSpc>
            <a:spcBef>
              <a:spcPct val="0"/>
            </a:spcBef>
            <a:spcAft>
              <a:spcPct val="35000"/>
            </a:spcAft>
          </a:pPr>
          <a:r>
            <a:rPr lang="en-US" sz="5800" kern="1200" dirty="0" smtClean="0">
              <a:latin typeface="Arial"/>
            </a:rPr>
            <a:t>C</a:t>
          </a:r>
          <a:endParaRPr lang="en-US" sz="5800" kern="1200" dirty="0">
            <a:latin typeface="Arial"/>
          </a:endParaRPr>
        </a:p>
      </dsp:txBody>
      <dsp:txXfrm>
        <a:off x="53944" y="2377895"/>
        <a:ext cx="2086672" cy="99716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C62355-7D35-4415-97B3-B22F83BC20A3}">
      <dsp:nvSpPr>
        <dsp:cNvPr id="0" name=""/>
        <dsp:cNvSpPr/>
      </dsp:nvSpPr>
      <dsp:spPr>
        <a:xfrm rot="5400000">
          <a:off x="3828847" y="-1432234"/>
          <a:ext cx="943760" cy="404774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endParaRPr lang="en-US" sz="1700" kern="1200" dirty="0"/>
        </a:p>
        <a:p>
          <a:pPr marL="228600" lvl="1" indent="-228600" algn="l" defTabSz="889000">
            <a:lnSpc>
              <a:spcPct val="90000"/>
            </a:lnSpc>
            <a:spcBef>
              <a:spcPct val="0"/>
            </a:spcBef>
            <a:spcAft>
              <a:spcPct val="15000"/>
            </a:spcAft>
            <a:buChar char="••"/>
          </a:pPr>
          <a:r>
            <a:rPr lang="en-US" sz="2000" kern="1200" dirty="0" smtClean="0">
              <a:latin typeface="Arial"/>
            </a:rPr>
            <a:t>An annualized number that measures how you handle your financial obligations.</a:t>
          </a:r>
          <a:endParaRPr lang="en-US" sz="2000" kern="1200" dirty="0">
            <a:latin typeface="Arial"/>
          </a:endParaRPr>
        </a:p>
        <a:p>
          <a:pPr marL="171450" lvl="1" indent="-171450" algn="l" defTabSz="755650">
            <a:lnSpc>
              <a:spcPct val="90000"/>
            </a:lnSpc>
            <a:spcBef>
              <a:spcPct val="0"/>
            </a:spcBef>
            <a:spcAft>
              <a:spcPct val="15000"/>
            </a:spcAft>
            <a:buChar char="••"/>
          </a:pPr>
          <a:endParaRPr lang="en-US" sz="1700" kern="1200" dirty="0"/>
        </a:p>
      </dsp:txBody>
      <dsp:txXfrm rot="-5400000">
        <a:off x="2276856" y="165828"/>
        <a:ext cx="4001673" cy="851618"/>
      </dsp:txXfrm>
    </dsp:sp>
    <dsp:sp modelId="{C1C55C0B-7A8D-4006-9325-8F2B23B93869}">
      <dsp:nvSpPr>
        <dsp:cNvPr id="0" name=""/>
        <dsp:cNvSpPr/>
      </dsp:nvSpPr>
      <dsp:spPr>
        <a:xfrm>
          <a:off x="0" y="6"/>
          <a:ext cx="2276856" cy="1179701"/>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lvl="0" algn="ctr" defTabSz="2622550">
            <a:lnSpc>
              <a:spcPct val="90000"/>
            </a:lnSpc>
            <a:spcBef>
              <a:spcPct val="0"/>
            </a:spcBef>
            <a:spcAft>
              <a:spcPct val="35000"/>
            </a:spcAft>
          </a:pPr>
          <a:r>
            <a:rPr lang="en-US" sz="5900" kern="1200" dirty="0" smtClean="0"/>
            <a:t>A</a:t>
          </a:r>
          <a:endParaRPr lang="en-US" sz="5900" kern="1200" dirty="0"/>
        </a:p>
      </dsp:txBody>
      <dsp:txXfrm>
        <a:off x="57588" y="57594"/>
        <a:ext cx="2161680" cy="1064525"/>
      </dsp:txXfrm>
    </dsp:sp>
    <dsp:sp modelId="{6549E521-AE71-424F-B576-53FC37A9FE64}">
      <dsp:nvSpPr>
        <dsp:cNvPr id="0" name=""/>
        <dsp:cNvSpPr/>
      </dsp:nvSpPr>
      <dsp:spPr>
        <a:xfrm rot="5400000">
          <a:off x="3828847" y="-180391"/>
          <a:ext cx="943760" cy="404774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A snapshot of your level of risk to a lender at a specific point in time.</a:t>
          </a:r>
          <a:endParaRPr lang="en-US" sz="2000" kern="1200" dirty="0">
            <a:latin typeface="Arial"/>
          </a:endParaRPr>
        </a:p>
      </dsp:txBody>
      <dsp:txXfrm rot="-5400000">
        <a:off x="2276856" y="1417671"/>
        <a:ext cx="4001673" cy="851618"/>
      </dsp:txXfrm>
    </dsp:sp>
    <dsp:sp modelId="{E52D4EF3-D0CD-4267-A4D3-9316F5BC5745}">
      <dsp:nvSpPr>
        <dsp:cNvPr id="0" name=""/>
        <dsp:cNvSpPr/>
      </dsp:nvSpPr>
      <dsp:spPr>
        <a:xfrm>
          <a:off x="0" y="1240473"/>
          <a:ext cx="2276856" cy="1179701"/>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lvl="0" algn="ctr" defTabSz="2622550">
            <a:lnSpc>
              <a:spcPct val="90000"/>
            </a:lnSpc>
            <a:spcBef>
              <a:spcPct val="0"/>
            </a:spcBef>
            <a:spcAft>
              <a:spcPct val="35000"/>
            </a:spcAft>
          </a:pPr>
          <a:r>
            <a:rPr lang="en-US" sz="5900" kern="1200" dirty="0" smtClean="0"/>
            <a:t>B</a:t>
          </a:r>
          <a:endParaRPr lang="en-US" sz="5900" kern="1200" dirty="0"/>
        </a:p>
      </dsp:txBody>
      <dsp:txXfrm>
        <a:off x="57588" y="1298061"/>
        <a:ext cx="2161680" cy="1064525"/>
      </dsp:txXfrm>
    </dsp:sp>
    <dsp:sp modelId="{F60653BF-ACC5-48A4-94AC-76BBE9FDEE22}">
      <dsp:nvSpPr>
        <dsp:cNvPr id="0" name=""/>
        <dsp:cNvSpPr/>
      </dsp:nvSpPr>
      <dsp:spPr>
        <a:xfrm rot="5400000">
          <a:off x="3761794" y="1038805"/>
          <a:ext cx="943760" cy="4047744"/>
        </a:xfrm>
        <a:prstGeom prst="round2SameRect">
          <a:avLst/>
        </a:prstGeom>
        <a:solidFill>
          <a:schemeClr val="bg1">
            <a:alpha val="9000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latin typeface="Arial"/>
            </a:rPr>
            <a:t>A single factor used to make lending decisions.</a:t>
          </a:r>
          <a:endParaRPr lang="en-US" sz="2000" kern="1200" dirty="0">
            <a:latin typeface="Arial"/>
          </a:endParaRPr>
        </a:p>
      </dsp:txBody>
      <dsp:txXfrm rot="-5400000">
        <a:off x="2209803" y="2636868"/>
        <a:ext cx="4001673" cy="851618"/>
      </dsp:txXfrm>
    </dsp:sp>
    <dsp:sp modelId="{BA83415D-B12B-4615-9114-961C4C7A8A2B}">
      <dsp:nvSpPr>
        <dsp:cNvPr id="0" name=""/>
        <dsp:cNvSpPr/>
      </dsp:nvSpPr>
      <dsp:spPr>
        <a:xfrm>
          <a:off x="0" y="2479159"/>
          <a:ext cx="2276856" cy="1179701"/>
        </a:xfrm>
        <a:prstGeom prst="roundRect">
          <a:avLst/>
        </a:prstGeom>
        <a:solidFill>
          <a:srgbClr val="F7964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4790" tIns="112395" rIns="224790" bIns="112395" numCol="1" spcCol="1270" anchor="ctr" anchorCtr="0">
          <a:noAutofit/>
        </a:bodyPr>
        <a:lstStyle/>
        <a:p>
          <a:pPr lvl="0" algn="ctr" defTabSz="2622550">
            <a:lnSpc>
              <a:spcPct val="90000"/>
            </a:lnSpc>
            <a:spcBef>
              <a:spcPct val="0"/>
            </a:spcBef>
            <a:spcAft>
              <a:spcPct val="35000"/>
            </a:spcAft>
          </a:pPr>
          <a:r>
            <a:rPr lang="en-US" sz="5900" kern="1200" dirty="0" smtClean="0"/>
            <a:t>C</a:t>
          </a:r>
          <a:endParaRPr lang="en-US" sz="5900" kern="1200" dirty="0"/>
        </a:p>
      </dsp:txBody>
      <dsp:txXfrm>
        <a:off x="57588" y="2536747"/>
        <a:ext cx="2161680" cy="106452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0.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FBD8DFF-DFAD-4B2A-981C-AB2D8FDAA499}" type="datetimeFigureOut">
              <a:rPr lang="en-US" smtClean="0"/>
              <a:pPr/>
              <a:t>7/25/2014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3509A8-FC7E-4317-99BF-4FDD52916CA5}" type="slidenum">
              <a:rPr lang="en-US" smtClean="0"/>
              <a:pPr/>
              <a:t>‹#›</a:t>
            </a:fld>
            <a:endParaRPr lang="en-US"/>
          </a:p>
        </p:txBody>
      </p:sp>
    </p:spTree>
    <p:extLst>
      <p:ext uri="{BB962C8B-B14F-4D97-AF65-F5344CB8AC3E}">
        <p14:creationId xmlns:p14="http://schemas.microsoft.com/office/powerpoint/2010/main" val="42474747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7A9713-E8E8-4A24-8A6D-121CF929CCE8}" type="datetimeFigureOut">
              <a:rPr lang="en-US" smtClean="0"/>
              <a:pPr/>
              <a:t>7/25/2014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C24BD8-897F-4D72-9C9D-1306468554CA}" type="slidenum">
              <a:rPr lang="en-US" smtClean="0"/>
              <a:pPr/>
              <a:t>‹#›</a:t>
            </a:fld>
            <a:endParaRPr lang="en-US"/>
          </a:p>
        </p:txBody>
      </p:sp>
    </p:spTree>
    <p:extLst>
      <p:ext uri="{BB962C8B-B14F-4D97-AF65-F5344CB8AC3E}">
        <p14:creationId xmlns:p14="http://schemas.microsoft.com/office/powerpoint/2010/main" val="3647097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42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7C24BD8-897F-4D72-9C9D-1306468554C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7C24BD8-897F-4D72-9C9D-1306468554C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slideMaster" Target="../slideMasters/slideMaster1.xml"/><Relationship Id="rId4" Type="http://schemas.openxmlformats.org/officeDocument/2006/relationships/tags" Target="../tags/tag5.xml"/></Relationships>
</file>

<file path=ppt/slideLayouts/_rels/slideLayout16.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Wellcom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2816"/>
            <a:ext cx="7772400" cy="2362185"/>
          </a:xfrm>
        </p:spPr>
        <p:txBody>
          <a:bodyPr>
            <a:spAutoFit/>
          </a:bodyPr>
          <a:lstStyle>
            <a:lvl1pPr algn="ctr">
              <a:defRPr sz="7100"/>
            </a:lvl1pPr>
          </a:lstStyle>
          <a:p>
            <a:r>
              <a:rPr lang="en-US" smtClean="0"/>
              <a:t>Click to edit Master title style</a:t>
            </a:r>
            <a:endParaRPr lang="en-US"/>
          </a:p>
        </p:txBody>
      </p:sp>
      <p:sp>
        <p:nvSpPr>
          <p:cNvPr id="3" name="Subtitle 2"/>
          <p:cNvSpPr>
            <a:spLocks noGrp="1"/>
          </p:cNvSpPr>
          <p:nvPr>
            <p:ph type="subTitle" idx="1"/>
          </p:nvPr>
        </p:nvSpPr>
        <p:spPr>
          <a:xfrm>
            <a:off x="1371600" y="4366800"/>
            <a:ext cx="6400800" cy="553998"/>
          </a:xfrm>
        </p:spPr>
        <p:txBody>
          <a:bodyPr>
            <a:spAutoFit/>
          </a:bodyPr>
          <a:lstStyle>
            <a:lvl1pPr marL="0" indent="0" algn="ctr">
              <a:lnSpc>
                <a:spcPts val="1800"/>
              </a:lnSpc>
              <a:buNone/>
              <a:defRPr sz="1500" b="0" spc="-30" baseline="0">
                <a:solidFill>
                  <a:schemeClr val="tx1"/>
                </a:solidFill>
                <a:latin typeface="Calibri" pitchFamily="34" charset="0"/>
                <a:cs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Text Placeholder 9"/>
          <p:cNvSpPr>
            <a:spLocks noGrp="1"/>
          </p:cNvSpPr>
          <p:nvPr>
            <p:ph type="body" sz="quarter" idx="11"/>
          </p:nvPr>
        </p:nvSpPr>
        <p:spPr>
          <a:xfrm>
            <a:off x="1799866" y="1396800"/>
            <a:ext cx="5544269" cy="359928"/>
          </a:xfrm>
        </p:spPr>
        <p:txBody>
          <a:bodyPr>
            <a:spAutoFit/>
          </a:bodyPr>
          <a:lstStyle>
            <a:lvl1pPr algn="ctr">
              <a:lnSpc>
                <a:spcPts val="2000"/>
              </a:lnSpc>
              <a:defRPr sz="2100" spc="-50" baseline="0">
                <a:solidFill>
                  <a:schemeClr val="tx1"/>
                </a:solidFill>
                <a:latin typeface="Arial" pitchFamily="34" charset="0"/>
              </a:defRPr>
            </a:lvl1pPr>
          </a:lstStyle>
          <a:p>
            <a:pPr lvl="0"/>
            <a:r>
              <a:rPr lang="en-US" smtClean="0"/>
              <a:t>Click to edit Master text styles</a:t>
            </a:r>
          </a:p>
        </p:txBody>
      </p:sp>
      <p:pic>
        <p:nvPicPr>
          <p:cNvPr id="4" name="Picture 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spTree>
    <p:extLst>
      <p:ext uri="{BB962C8B-B14F-4D97-AF65-F5344CB8AC3E}">
        <p14:creationId xmlns:p14="http://schemas.microsoft.com/office/powerpoint/2010/main" val="353570564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 Columns">
    <p:spTree>
      <p:nvGrpSpPr>
        <p:cNvPr id="1" name=""/>
        <p:cNvGrpSpPr/>
        <p:nvPr/>
      </p:nvGrpSpPr>
      <p:grpSpPr>
        <a:xfrm>
          <a:off x="0" y="0"/>
          <a:ext cx="0" cy="0"/>
          <a:chOff x="0" y="0"/>
          <a:chExt cx="0" cy="0"/>
        </a:xfrm>
      </p:grpSpPr>
      <p:sp>
        <p:nvSpPr>
          <p:cNvPr id="7"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0"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3"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9</a:t>
            </a:r>
            <a:endParaRPr lang="en-US"/>
          </a:p>
        </p:txBody>
      </p:sp>
      <p:sp>
        <p:nvSpPr>
          <p:cNvPr id="8"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14" name="Text Placeholder 13"/>
          <p:cNvSpPr>
            <a:spLocks noGrp="1"/>
          </p:cNvSpPr>
          <p:nvPr>
            <p:ph type="body" sz="quarter" idx="12"/>
          </p:nvPr>
        </p:nvSpPr>
        <p:spPr>
          <a:xfrm>
            <a:off x="651600" y="2962800"/>
            <a:ext cx="7833600" cy="2842464"/>
          </a:xfrm>
        </p:spPr>
        <p:txBody>
          <a:bodyPr wrap="square" numCol="2" spcCol="540000">
            <a:no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6" name="Picture 15">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44297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7"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8"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10"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1"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4"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10</a:t>
            </a:r>
            <a:endParaRPr lang="en-US"/>
          </a:p>
        </p:txBody>
      </p:sp>
      <p:sp>
        <p:nvSpPr>
          <p:cNvPr id="9" name="Text Placeholder 13"/>
          <p:cNvSpPr>
            <a:spLocks noGrp="1"/>
          </p:cNvSpPr>
          <p:nvPr>
            <p:ph type="body" sz="quarter" idx="12"/>
          </p:nvPr>
        </p:nvSpPr>
        <p:spPr>
          <a:xfrm>
            <a:off x="651600" y="2962800"/>
            <a:ext cx="7833600" cy="2842464"/>
          </a:xfrm>
        </p:spPr>
        <p:txBody>
          <a:bodyPr wrap="square" numCol="3" spcCol="468000">
            <a:no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6" name="Picture 15">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855029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umeric List">
    <p:spTree>
      <p:nvGrpSpPr>
        <p:cNvPr id="1" name=""/>
        <p:cNvGrpSpPr/>
        <p:nvPr/>
      </p:nvGrpSpPr>
      <p:grpSpPr>
        <a:xfrm>
          <a:off x="0" y="0"/>
          <a:ext cx="0" cy="0"/>
          <a:chOff x="0" y="0"/>
          <a:chExt cx="0" cy="0"/>
        </a:xfrm>
      </p:grpSpPr>
      <p:sp>
        <p:nvSpPr>
          <p:cNvPr id="3"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4" name="Text Placeholder 9"/>
          <p:cNvSpPr>
            <a:spLocks noGrp="1"/>
          </p:cNvSpPr>
          <p:nvPr>
            <p:ph type="body" sz="quarter" idx="10"/>
          </p:nvPr>
        </p:nvSpPr>
        <p:spPr>
          <a:xfrm>
            <a:off x="648000" y="26208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5"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6"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11</a:t>
            </a:r>
            <a:endParaRPr lang="en-US"/>
          </a:p>
        </p:txBody>
      </p:sp>
      <p:sp>
        <p:nvSpPr>
          <p:cNvPr id="10" name="Text Placeholder 13"/>
          <p:cNvSpPr>
            <a:spLocks noGrp="1"/>
          </p:cNvSpPr>
          <p:nvPr>
            <p:ph type="body" sz="quarter" idx="12"/>
          </p:nvPr>
        </p:nvSpPr>
        <p:spPr>
          <a:xfrm>
            <a:off x="651600" y="2962800"/>
            <a:ext cx="7833600" cy="2842464"/>
          </a:xfrm>
        </p:spPr>
        <p:txBody>
          <a:bodyPr wrap="square" numCol="2" spcCol="540000">
            <a:noAutofit/>
          </a:bodyPr>
          <a:lstStyle>
            <a:lvl1pPr marL="342900" indent="-342900" algn="just">
              <a:lnSpc>
                <a:spcPts val="1500"/>
              </a:lnSpc>
              <a:spcBef>
                <a:spcPts val="1200"/>
              </a:spcBef>
              <a:buClr>
                <a:srgbClr val="009AE1"/>
              </a:buClr>
              <a:buFont typeface="+mj-lt"/>
              <a:buAutoNum type="arabicPeriod"/>
              <a:defRPr sz="1300" cap="none" spc="-20" baseline="0">
                <a:solidFill>
                  <a:srgbClr val="333333"/>
                </a:solidFill>
              </a:defRPr>
            </a:lvl1pPr>
          </a:lstStyle>
          <a:p>
            <a:pPr lvl="0"/>
            <a:r>
              <a:rPr lang="en-US" smtClean="0"/>
              <a:t>Click to edit Master text styles</a:t>
            </a:r>
          </a:p>
        </p:txBody>
      </p:sp>
      <p:pic>
        <p:nvPicPr>
          <p:cNvPr id="11" name="Picture 10">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2" name="Picture 11">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9372924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act">
    <p:spTree>
      <p:nvGrpSpPr>
        <p:cNvPr id="1" name=""/>
        <p:cNvGrpSpPr/>
        <p:nvPr/>
      </p:nvGrpSpPr>
      <p:grpSpPr>
        <a:xfrm>
          <a:off x="0" y="0"/>
          <a:ext cx="0" cy="0"/>
          <a:chOff x="0" y="0"/>
          <a:chExt cx="0" cy="0"/>
        </a:xfrm>
      </p:grpSpPr>
      <p:sp>
        <p:nvSpPr>
          <p:cNvPr id="3"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4"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rgbClr val="000000"/>
                </a:solidFill>
              </a:defRPr>
            </a:lvl1pPr>
          </a:lstStyle>
          <a:p>
            <a:pPr lvl="0"/>
            <a:r>
              <a:rPr lang="en-US" smtClean="0"/>
              <a:t>Click to edit Master text styles</a:t>
            </a:r>
          </a:p>
        </p:txBody>
      </p:sp>
      <p:sp>
        <p:nvSpPr>
          <p:cNvPr id="5"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6"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12</a:t>
            </a:r>
            <a:endParaRPr lang="en-US"/>
          </a:p>
        </p:txBody>
      </p:sp>
      <p:sp>
        <p:nvSpPr>
          <p:cNvPr id="10" name="Text Placeholder 13"/>
          <p:cNvSpPr>
            <a:spLocks noGrp="1"/>
          </p:cNvSpPr>
          <p:nvPr>
            <p:ph type="body" sz="quarter" idx="12"/>
          </p:nvPr>
        </p:nvSpPr>
        <p:spPr>
          <a:xfrm>
            <a:off x="651600" y="2019600"/>
            <a:ext cx="7833600" cy="284693"/>
          </a:xfrm>
        </p:spPr>
        <p:txBody>
          <a:bodyPr wrap="square" numCol="1" spcCol="540000">
            <a:sp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sp>
        <p:nvSpPr>
          <p:cNvPr id="15" name="Text Placeholder 13"/>
          <p:cNvSpPr>
            <a:spLocks noGrp="1"/>
          </p:cNvSpPr>
          <p:nvPr>
            <p:ph type="body" sz="quarter" idx="28"/>
          </p:nvPr>
        </p:nvSpPr>
        <p:spPr>
          <a:xfrm>
            <a:off x="651600" y="34335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6" name="Text Placeholder 13"/>
          <p:cNvSpPr>
            <a:spLocks noGrp="1"/>
          </p:cNvSpPr>
          <p:nvPr>
            <p:ph type="body" sz="quarter" idx="29"/>
          </p:nvPr>
        </p:nvSpPr>
        <p:spPr>
          <a:xfrm>
            <a:off x="651600" y="2880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1" name="Text Placeholder 13"/>
          <p:cNvSpPr>
            <a:spLocks noGrp="1"/>
          </p:cNvSpPr>
          <p:nvPr>
            <p:ph type="body" sz="quarter" idx="17"/>
          </p:nvPr>
        </p:nvSpPr>
        <p:spPr>
          <a:xfrm>
            <a:off x="651600" y="5094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3" name="Text Placeholder 13"/>
          <p:cNvSpPr>
            <a:spLocks noGrp="1"/>
          </p:cNvSpPr>
          <p:nvPr>
            <p:ph type="body" sz="quarter" idx="26"/>
          </p:nvPr>
        </p:nvSpPr>
        <p:spPr>
          <a:xfrm>
            <a:off x="651600" y="45405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4" name="Text Placeholder 13"/>
          <p:cNvSpPr>
            <a:spLocks noGrp="1"/>
          </p:cNvSpPr>
          <p:nvPr>
            <p:ph type="body" sz="quarter" idx="27"/>
          </p:nvPr>
        </p:nvSpPr>
        <p:spPr>
          <a:xfrm>
            <a:off x="651600" y="3987000"/>
            <a:ext cx="240823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Picture Placeholder 6"/>
          <p:cNvSpPr>
            <a:spLocks noGrp="1"/>
          </p:cNvSpPr>
          <p:nvPr>
            <p:ph type="pic" sz="quarter" idx="42" hasCustomPrompt="1"/>
          </p:nvPr>
        </p:nvSpPr>
        <p:spPr>
          <a:xfrm>
            <a:off x="3636000" y="2970000"/>
            <a:ext cx="4744800" cy="2520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17" name="Picture 16">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8" name="Picture 17">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632994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310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s">
    <p:spTree>
      <p:nvGrpSpPr>
        <p:cNvPr id="1" name=""/>
        <p:cNvGrpSpPr/>
        <p:nvPr/>
      </p:nvGrpSpPr>
      <p:grpSpPr>
        <a:xfrm>
          <a:off x="0" y="0"/>
          <a:ext cx="0" cy="0"/>
          <a:chOff x="0" y="0"/>
          <a:chExt cx="0" cy="0"/>
        </a:xfrm>
      </p:grpSpPr>
      <p:sp>
        <p:nvSpPr>
          <p:cNvPr id="3" name="Title 1"/>
          <p:cNvSpPr>
            <a:spLocks noGrp="1"/>
          </p:cNvSpPr>
          <p:nvPr>
            <p:ph type="ctrTitle"/>
          </p:nvPr>
        </p:nvSpPr>
        <p:spPr>
          <a:xfrm>
            <a:off x="685800" y="2556000"/>
            <a:ext cx="7772400" cy="2362185"/>
          </a:xfrm>
        </p:spPr>
        <p:txBody>
          <a:bodyPr>
            <a:spAutoFit/>
          </a:bodyPr>
          <a:lstStyle>
            <a:lvl1pPr algn="ctr">
              <a:defRPr sz="7100"/>
            </a:lvl1pPr>
          </a:lstStyle>
          <a:p>
            <a:r>
              <a:rPr lang="en-US" smtClean="0"/>
              <a:t>Click to edit Master title style</a:t>
            </a:r>
            <a:endParaRPr lang="en-US"/>
          </a:p>
        </p:txBody>
      </p:sp>
      <p:sp>
        <p:nvSpPr>
          <p:cNvPr id="7"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8"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9" name="Text Placeholder 9"/>
          <p:cNvSpPr>
            <a:spLocks noGrp="1"/>
          </p:cNvSpPr>
          <p:nvPr>
            <p:ph type="body" sz="quarter" idx="11"/>
          </p:nvPr>
        </p:nvSpPr>
        <p:spPr>
          <a:xfrm>
            <a:off x="685800" y="3225600"/>
            <a:ext cx="7772400" cy="457818"/>
          </a:xfrm>
        </p:spPr>
        <p:txBody>
          <a:bodyPr wrap="square">
            <a:spAutoFit/>
          </a:bodyPr>
          <a:lstStyle>
            <a:lvl1pPr algn="ctr">
              <a:lnSpc>
                <a:spcPts val="2700"/>
              </a:lnSpc>
              <a:defRPr sz="3000" spc="-50" baseline="0">
                <a:solidFill>
                  <a:srgbClr val="000000"/>
                </a:solidFill>
                <a:latin typeface="Arial" pitchFamily="34" charset="0"/>
              </a:defRPr>
            </a:lvl1pPr>
          </a:lstStyle>
          <a:p>
            <a:pPr lvl="0"/>
            <a:r>
              <a:rPr lang="en-US" smtClean="0"/>
              <a:t>Click to edit Master text styles</a:t>
            </a:r>
          </a:p>
        </p:txBody>
      </p:sp>
      <p:pic>
        <p:nvPicPr>
          <p:cNvPr id="12" name="Picture 11">
            <a:hlinkClick r:id="" action="ppaction://hlinkshowjump?jump=endshow"/>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77998" y="6357600"/>
            <a:ext cx="103623" cy="109719"/>
          </a:xfrm>
          <a:prstGeom prst="rect">
            <a:avLst/>
          </a:prstGeom>
        </p:spPr>
      </p:pic>
      <p:pic>
        <p:nvPicPr>
          <p:cNvPr id="11" name="Picture 10">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pic>
        <p:nvPicPr>
          <p:cNvPr id="2" name="Picture 1">
            <a:hlinkClick r:id="" action="ppaction://hlinkshowjump?jump=firs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11600" y="6350400"/>
            <a:ext cx="134101" cy="128005"/>
          </a:xfrm>
          <a:prstGeom prst="rect">
            <a:avLst/>
          </a:prstGeom>
        </p:spPr>
      </p:pic>
    </p:spTree>
    <p:extLst>
      <p:ext uri="{BB962C8B-B14F-4D97-AF65-F5344CB8AC3E}">
        <p14:creationId xmlns:p14="http://schemas.microsoft.com/office/powerpoint/2010/main" val="27129105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custDataLst>
              <p:tags r:id="rId2"/>
            </p:custDataLst>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custDataLst>
              <p:tags r:id="rId3"/>
            </p:custDataLst>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custDataLst>
              <p:tags r:id="rId4"/>
            </p:custDataLst>
          </p:nvPr>
        </p:nvSpPr>
        <p:spPr>
          <a:xfrm>
            <a:off x="6553200" y="6356350"/>
            <a:ext cx="2133600" cy="365125"/>
          </a:xfrm>
          <a:prstGeom prst="rect">
            <a:avLst/>
          </a:prstGeom>
        </p:spPr>
        <p:txBody>
          <a:bodyPr/>
          <a:lstStyle/>
          <a:p>
            <a:fld id="{56FC99F3-8CFD-4634-840A-BA431A46407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smtClean="0"/>
              <a:t>Click to edit Master title style</a:t>
            </a:r>
            <a:endParaRPr lang="en-US"/>
          </a:p>
        </p:txBody>
      </p:sp>
      <p:sp>
        <p:nvSpPr>
          <p:cNvPr id="3" name="Content Placeholder 2"/>
          <p:cNvSpPr>
            <a:spLocks noGrp="1"/>
          </p:cNvSpPr>
          <p:nvPr>
            <p:ph idx="1"/>
            <p:custDataLst>
              <p:tags r:id="rId2"/>
            </p:custDataLst>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custDataLst>
              <p:tags r:id="rId3"/>
            </p:custDataLst>
          </p:nvPr>
        </p:nvSpPr>
        <p:spPr>
          <a:xfrm>
            <a:off x="457200" y="6356350"/>
            <a:ext cx="2133600" cy="365125"/>
          </a:xfrm>
          <a:prstGeom prst="rect">
            <a:avLst/>
          </a:prstGeom>
        </p:spPr>
        <p:txBody>
          <a:bodyPr/>
          <a:lstStyle/>
          <a:p>
            <a:fld id="{B0B7C573-9C3B-4C8B-9BE4-2074F927BA9A}" type="datetimeFigureOut">
              <a:rPr lang="en-US" smtClean="0"/>
              <a:pPr/>
              <a:t>7/25/2014</a:t>
            </a:fld>
            <a:endParaRPr lang="en-US"/>
          </a:p>
        </p:txBody>
      </p:sp>
      <p:sp>
        <p:nvSpPr>
          <p:cNvPr id="5" name="Footer Placeholder 4"/>
          <p:cNvSpPr>
            <a:spLocks noGrp="1"/>
          </p:cNvSpPr>
          <p:nvPr>
            <p:ph type="ftr" sz="quarter" idx="11"/>
            <p:custDataLst>
              <p:tags r:id="rId4"/>
            </p:custDataLst>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custDataLst>
              <p:tags r:id="rId5"/>
            </p:custDataLst>
          </p:nvPr>
        </p:nvSpPr>
        <p:spPr>
          <a:xfrm>
            <a:off x="6553200" y="6356350"/>
            <a:ext cx="2133600" cy="365125"/>
          </a:xfrm>
          <a:prstGeom prst="rect">
            <a:avLst/>
          </a:prstGeom>
        </p:spPr>
        <p:txBody>
          <a:bodyPr/>
          <a:lstStyle/>
          <a:p>
            <a:fld id="{56FC99F3-8CFD-4634-840A-BA431A46407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About">
    <p:spTree>
      <p:nvGrpSpPr>
        <p:cNvPr id="1" name=""/>
        <p:cNvGrpSpPr/>
        <p:nvPr/>
      </p:nvGrpSpPr>
      <p:grpSpPr>
        <a:xfrm>
          <a:off x="0" y="0"/>
          <a:ext cx="0" cy="0"/>
          <a:chOff x="0" y="0"/>
          <a:chExt cx="0" cy="0"/>
        </a:xfrm>
      </p:grpSpPr>
      <p:sp>
        <p:nvSpPr>
          <p:cNvPr id="2" name="Title 1"/>
          <p:cNvSpPr>
            <a:spLocks noGrp="1"/>
          </p:cNvSpPr>
          <p:nvPr>
            <p:ph type="title"/>
          </p:nvPr>
        </p:nvSpPr>
        <p:spPr>
          <a:xfrm>
            <a:off x="612000" y="979936"/>
            <a:ext cx="7920000" cy="1296936"/>
          </a:xfrm>
        </p:spPr>
        <p:txBody>
          <a:bodyPr/>
          <a:lstStyle>
            <a:lvl1pPr>
              <a:lnSpc>
                <a:spcPts val="4600"/>
              </a:lnSpc>
              <a:defRPr/>
            </a:lvl1pPr>
          </a:lstStyle>
          <a:p>
            <a:r>
              <a:rPr lang="en-US" smtClean="0"/>
              <a:t>Click to edit Master title style</a:t>
            </a:r>
            <a:endParaRPr lang="en-US" dirty="0"/>
          </a:p>
        </p:txBody>
      </p:sp>
      <p:sp>
        <p:nvSpPr>
          <p:cNvPr id="10" name="Text Placeholder 9"/>
          <p:cNvSpPr>
            <a:spLocks noGrp="1"/>
          </p:cNvSpPr>
          <p:nvPr>
            <p:ph type="body" sz="quarter" idx="10"/>
          </p:nvPr>
        </p:nvSpPr>
        <p:spPr>
          <a:xfrm>
            <a:off x="648000" y="2620800"/>
            <a:ext cx="7885964"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14" name="Text Placeholder 13"/>
          <p:cNvSpPr>
            <a:spLocks noGrp="1"/>
          </p:cNvSpPr>
          <p:nvPr>
            <p:ph type="body" sz="quarter" idx="12"/>
          </p:nvPr>
        </p:nvSpPr>
        <p:spPr>
          <a:xfrm>
            <a:off x="651600" y="3000291"/>
            <a:ext cx="3888000" cy="284693"/>
          </a:xfrm>
        </p:spPr>
        <p:txBody>
          <a:bodyPr>
            <a:spAutoFit/>
          </a:bodyPr>
          <a:lstStyle>
            <a:lvl1pPr algn="just">
              <a:lnSpc>
                <a:spcPts val="1500"/>
              </a:lnSpc>
              <a:spcBef>
                <a:spcPts val="0"/>
              </a:spcBef>
              <a:defRPr sz="1300" cap="none" spc="-20" baseline="0">
                <a:solidFill>
                  <a:srgbClr val="333333"/>
                </a:solidFill>
              </a:defRPr>
            </a:lvl1pPr>
          </a:lstStyle>
          <a:p>
            <a:pPr lvl="0"/>
            <a:r>
              <a:rPr lang="en-US" smtClean="0"/>
              <a:t>Click to edit Master text styles</a:t>
            </a:r>
          </a:p>
        </p:txBody>
      </p:sp>
      <p:sp>
        <p:nvSpPr>
          <p:cNvPr id="13" name="Text Placeholder 12"/>
          <p:cNvSpPr>
            <a:spLocks noGrp="1"/>
          </p:cNvSpPr>
          <p:nvPr>
            <p:ph type="body" sz="quarter" idx="1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1</a:t>
            </a:r>
            <a:endParaRPr lang="en-US"/>
          </a:p>
        </p:txBody>
      </p:sp>
      <p:sp>
        <p:nvSpPr>
          <p:cNvPr id="41" name="Text Placeholder 13"/>
          <p:cNvSpPr>
            <a:spLocks noGrp="1"/>
          </p:cNvSpPr>
          <p:nvPr>
            <p:ph type="body" sz="quarter" idx="14"/>
          </p:nvPr>
        </p:nvSpPr>
        <p:spPr>
          <a:xfrm>
            <a:off x="4755600" y="5050800"/>
            <a:ext cx="3675632" cy="284693"/>
          </a:xfrm>
        </p:spPr>
        <p:txBody>
          <a:bodyPr wrap="square">
            <a:spAutoFit/>
          </a:bodyPr>
          <a:lstStyle>
            <a:lvl1pPr>
              <a:lnSpc>
                <a:spcPts val="1500"/>
              </a:lnSpc>
              <a:defRPr sz="1300" b="1" cap="none" spc="-20" baseline="0">
                <a:solidFill>
                  <a:schemeClr val="tx1"/>
                </a:solidFill>
              </a:defRPr>
            </a:lvl1pPr>
          </a:lstStyle>
          <a:p>
            <a:pPr lvl="0"/>
            <a:r>
              <a:rPr lang="en-US" smtClean="0"/>
              <a:t>Click to edit Master text styles</a:t>
            </a:r>
          </a:p>
        </p:txBody>
      </p:sp>
      <p:sp>
        <p:nvSpPr>
          <p:cNvPr id="42" name="Text Placeholder 9"/>
          <p:cNvSpPr>
            <a:spLocks noGrp="1"/>
          </p:cNvSpPr>
          <p:nvPr>
            <p:ph type="body" sz="quarter" idx="15"/>
          </p:nvPr>
        </p:nvSpPr>
        <p:spPr>
          <a:xfrm>
            <a:off x="4752000" y="5302800"/>
            <a:ext cx="3675600" cy="259045"/>
          </a:xfrm>
        </p:spPr>
        <p:txBody>
          <a:bodyPr wrap="square">
            <a:spAutoFit/>
          </a:bodyPr>
          <a:lstStyle>
            <a:lvl1pPr>
              <a:defRPr>
                <a:solidFill>
                  <a:srgbClr val="009AE1"/>
                </a:solidFill>
              </a:defRPr>
            </a:lvl1pPr>
          </a:lstStyle>
          <a:p>
            <a:pPr lvl="0"/>
            <a:r>
              <a:rPr lang="en-US" smtClean="0"/>
              <a:t>Click to edit Master text styles</a:t>
            </a:r>
          </a:p>
        </p:txBody>
      </p:sp>
      <p:sp>
        <p:nvSpPr>
          <p:cNvPr id="7" name="Picture Placeholder 6"/>
          <p:cNvSpPr>
            <a:spLocks noGrp="1"/>
          </p:cNvSpPr>
          <p:nvPr>
            <p:ph type="pic" sz="quarter" idx="35" hasCustomPrompt="1"/>
          </p:nvPr>
        </p:nvSpPr>
        <p:spPr>
          <a:xfrm>
            <a:off x="4860000" y="3085200"/>
            <a:ext cx="3567600" cy="194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15" name="Picture 14">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4" name="Picture 3">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079371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9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eam">
    <p:spTree>
      <p:nvGrpSpPr>
        <p:cNvPr id="1" name=""/>
        <p:cNvGrpSpPr/>
        <p:nvPr/>
      </p:nvGrpSpPr>
      <p:grpSpPr>
        <a:xfrm>
          <a:off x="0" y="0"/>
          <a:ext cx="0" cy="0"/>
          <a:chOff x="0" y="0"/>
          <a:chExt cx="0" cy="0"/>
        </a:xfrm>
      </p:grpSpPr>
      <p:sp>
        <p:nvSpPr>
          <p:cNvPr id="12"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12"/>
          <p:cNvSpPr>
            <a:spLocks noGrp="1"/>
          </p:cNvSpPr>
          <p:nvPr>
            <p:ph type="body" sz="quarter" idx="13" hasCustomPrompt="1"/>
          </p:nvPr>
        </p:nvSpPr>
        <p:spPr>
          <a:xfrm>
            <a:off x="8107200" y="6285600"/>
            <a:ext cx="349640" cy="259045"/>
          </a:xfrm>
        </p:spPr>
        <p:txBody>
          <a:bodyPr wrap="square" anchor="ctr">
            <a:spAutoFit/>
          </a:bodyPr>
          <a:lstStyle>
            <a:lvl1pPr algn="ctr">
              <a:spcBef>
                <a:spcPts val="0"/>
              </a:spcBef>
              <a:defRPr sz="1000" b="0" spc="-10" baseline="0">
                <a:solidFill>
                  <a:srgbClr val="595959"/>
                </a:solidFill>
                <a:latin typeface="Arial" pitchFamily="34" charset="0"/>
                <a:cs typeface="Arial" pitchFamily="34" charset="0"/>
              </a:defRPr>
            </a:lvl1pPr>
          </a:lstStyle>
          <a:p>
            <a:pPr lvl="0"/>
            <a:r>
              <a:rPr lang="es-ES" smtClean="0"/>
              <a:t>2</a:t>
            </a:r>
            <a:endParaRPr lang="en-US"/>
          </a:p>
        </p:txBody>
      </p:sp>
      <p:sp>
        <p:nvSpPr>
          <p:cNvPr id="16" name="Text Placeholder 9"/>
          <p:cNvSpPr>
            <a:spLocks noGrp="1"/>
          </p:cNvSpPr>
          <p:nvPr>
            <p:ph type="body" sz="quarter" idx="10"/>
          </p:nvPr>
        </p:nvSpPr>
        <p:spPr>
          <a:xfrm>
            <a:off x="648000" y="1515600"/>
            <a:ext cx="7885964" cy="298800"/>
          </a:xfrm>
        </p:spPr>
        <p:txBody>
          <a:bodyPr wrap="square">
            <a:spAutoFit/>
          </a:bodyPr>
          <a:lstStyle>
            <a:lvl1pPr>
              <a:lnSpc>
                <a:spcPts val="1500"/>
              </a:lnSpc>
              <a:spcBef>
                <a:spcPts val="0"/>
              </a:spcBef>
              <a:defRPr>
                <a:solidFill>
                  <a:schemeClr val="tx1"/>
                </a:solidFill>
              </a:defRPr>
            </a:lvl1pPr>
          </a:lstStyle>
          <a:p>
            <a:pPr lvl="0"/>
            <a:r>
              <a:rPr lang="en-US" smtClean="0"/>
              <a:t>Click to edit Master text styles</a:t>
            </a:r>
          </a:p>
        </p:txBody>
      </p:sp>
      <p:sp>
        <p:nvSpPr>
          <p:cNvPr id="39" name="Text Placeholder 13"/>
          <p:cNvSpPr>
            <a:spLocks noGrp="1"/>
          </p:cNvSpPr>
          <p:nvPr>
            <p:ph type="body" sz="quarter" idx="12"/>
          </p:nvPr>
        </p:nvSpPr>
        <p:spPr>
          <a:xfrm>
            <a:off x="658800"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6" name="Text Placeholder 13"/>
          <p:cNvSpPr>
            <a:spLocks noGrp="1"/>
          </p:cNvSpPr>
          <p:nvPr>
            <p:ph type="body" sz="quarter" idx="23"/>
          </p:nvPr>
        </p:nvSpPr>
        <p:spPr>
          <a:xfrm>
            <a:off x="658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8" name="Text Placeholder 13"/>
          <p:cNvSpPr>
            <a:spLocks noGrp="1"/>
          </p:cNvSpPr>
          <p:nvPr>
            <p:ph type="body" sz="quarter" idx="25"/>
          </p:nvPr>
        </p:nvSpPr>
        <p:spPr>
          <a:xfrm>
            <a:off x="3250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50" name="Text Placeholder 13"/>
          <p:cNvSpPr>
            <a:spLocks noGrp="1"/>
          </p:cNvSpPr>
          <p:nvPr>
            <p:ph type="body" sz="quarter" idx="27"/>
          </p:nvPr>
        </p:nvSpPr>
        <p:spPr>
          <a:xfrm>
            <a:off x="5842800" y="527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1" name="Text Placeholder 13"/>
          <p:cNvSpPr>
            <a:spLocks noGrp="1"/>
          </p:cNvSpPr>
          <p:nvPr>
            <p:ph type="body" sz="quarter" idx="19"/>
          </p:nvPr>
        </p:nvSpPr>
        <p:spPr>
          <a:xfrm>
            <a:off x="3251088"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44" name="Text Placeholder 13"/>
          <p:cNvSpPr>
            <a:spLocks noGrp="1"/>
          </p:cNvSpPr>
          <p:nvPr>
            <p:ph type="body" sz="quarter" idx="21"/>
          </p:nvPr>
        </p:nvSpPr>
        <p:spPr>
          <a:xfrm>
            <a:off x="5842800" y="3290400"/>
            <a:ext cx="2617056" cy="271869"/>
          </a:xfrm>
        </p:spPr>
        <p:txBody>
          <a:bodyPr wrap="square">
            <a:spAutoFit/>
          </a:bodyPr>
          <a:lstStyle>
            <a:lvl1pPr algn="just">
              <a:lnSpc>
                <a:spcPts val="1400"/>
              </a:lnSpc>
              <a:spcBef>
                <a:spcPts val="0"/>
              </a:spcBef>
              <a:defRPr sz="1200" cap="none" spc="-10" baseline="0">
                <a:solidFill>
                  <a:srgbClr val="333333"/>
                </a:solidFill>
              </a:defRPr>
            </a:lvl1pPr>
          </a:lstStyle>
          <a:p>
            <a:pPr lvl="0"/>
            <a:r>
              <a:rPr lang="en-US" smtClean="0"/>
              <a:t>Click to edit Master text styles</a:t>
            </a:r>
          </a:p>
        </p:txBody>
      </p:sp>
      <p:sp>
        <p:nvSpPr>
          <p:cNvPr id="57" name="Text Placeholder 9"/>
          <p:cNvSpPr>
            <a:spLocks noGrp="1"/>
          </p:cNvSpPr>
          <p:nvPr>
            <p:ph type="body" sz="quarter" idx="11"/>
          </p:nvPr>
        </p:nvSpPr>
        <p:spPr>
          <a:xfrm>
            <a:off x="755576"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58" name="Text Placeholder 9"/>
          <p:cNvSpPr>
            <a:spLocks noGrp="1"/>
          </p:cNvSpPr>
          <p:nvPr>
            <p:ph type="body" sz="quarter" idx="35"/>
          </p:nvPr>
        </p:nvSpPr>
        <p:spPr>
          <a:xfrm>
            <a:off x="3349030"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59" name="Text Placeholder 9"/>
          <p:cNvSpPr>
            <a:spLocks noGrp="1"/>
          </p:cNvSpPr>
          <p:nvPr>
            <p:ph type="body" sz="quarter" idx="36"/>
          </p:nvPr>
        </p:nvSpPr>
        <p:spPr>
          <a:xfrm>
            <a:off x="5940152" y="3133640"/>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0" name="Text Placeholder 9"/>
          <p:cNvSpPr>
            <a:spLocks noGrp="1"/>
          </p:cNvSpPr>
          <p:nvPr>
            <p:ph type="body" sz="quarter" idx="37"/>
          </p:nvPr>
        </p:nvSpPr>
        <p:spPr>
          <a:xfrm>
            <a:off x="754410" y="5114401"/>
            <a:ext cx="2449166"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1" name="Text Placeholder 9"/>
          <p:cNvSpPr>
            <a:spLocks noGrp="1"/>
          </p:cNvSpPr>
          <p:nvPr>
            <p:ph type="body" sz="quarter" idx="38"/>
          </p:nvPr>
        </p:nvSpPr>
        <p:spPr>
          <a:xfrm>
            <a:off x="3347864" y="5114401"/>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62" name="Text Placeholder 9"/>
          <p:cNvSpPr>
            <a:spLocks noGrp="1"/>
          </p:cNvSpPr>
          <p:nvPr>
            <p:ph type="body" sz="quarter" idx="39"/>
          </p:nvPr>
        </p:nvSpPr>
        <p:spPr>
          <a:xfrm>
            <a:off x="5938986" y="5114401"/>
            <a:ext cx="2448000" cy="165600"/>
          </a:xfrm>
          <a:solidFill>
            <a:srgbClr val="009AE1"/>
          </a:solidFill>
        </p:spPr>
        <p:txBody>
          <a:bodyPr wrap="square" lIns="43200" tIns="0" rIns="43200" bIns="0" anchor="ctr">
            <a:noAutofit/>
          </a:bodyPr>
          <a:lstStyle>
            <a:lvl1pPr>
              <a:spcBef>
                <a:spcPts val="0"/>
              </a:spcBef>
              <a:defRPr sz="1200" b="1" cap="none" spc="-10" baseline="0">
                <a:solidFill>
                  <a:schemeClr val="bg1"/>
                </a:solidFill>
              </a:defRPr>
            </a:lvl1pPr>
          </a:lstStyle>
          <a:p>
            <a:pPr lvl="0"/>
            <a:r>
              <a:rPr lang="en-US" smtClean="0"/>
              <a:t>Click to edit Master text styles</a:t>
            </a:r>
          </a:p>
        </p:txBody>
      </p:sp>
      <p:sp>
        <p:nvSpPr>
          <p:cNvPr id="45" name="Picture Placeholder 6"/>
          <p:cNvSpPr>
            <a:spLocks noGrp="1"/>
          </p:cNvSpPr>
          <p:nvPr>
            <p:ph type="pic" sz="quarter" idx="40" hasCustomPrompt="1"/>
          </p:nvPr>
        </p:nvSpPr>
        <p:spPr>
          <a:xfrm>
            <a:off x="756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7" name="Picture Placeholder 6"/>
          <p:cNvSpPr>
            <a:spLocks noGrp="1"/>
          </p:cNvSpPr>
          <p:nvPr>
            <p:ph type="pic" sz="quarter" idx="41" hasCustomPrompt="1"/>
          </p:nvPr>
        </p:nvSpPr>
        <p:spPr>
          <a:xfrm>
            <a:off x="3348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9" name="Picture Placeholder 6"/>
          <p:cNvSpPr>
            <a:spLocks noGrp="1"/>
          </p:cNvSpPr>
          <p:nvPr>
            <p:ph type="pic" sz="quarter" idx="42" hasCustomPrompt="1"/>
          </p:nvPr>
        </p:nvSpPr>
        <p:spPr>
          <a:xfrm>
            <a:off x="5940000" y="199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51" name="Picture Placeholder 6"/>
          <p:cNvSpPr>
            <a:spLocks noGrp="1"/>
          </p:cNvSpPr>
          <p:nvPr>
            <p:ph type="pic" sz="quarter" idx="43" hasCustomPrompt="1"/>
          </p:nvPr>
        </p:nvSpPr>
        <p:spPr>
          <a:xfrm>
            <a:off x="756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63" name="Picture Placeholder 6"/>
          <p:cNvSpPr>
            <a:spLocks noGrp="1"/>
          </p:cNvSpPr>
          <p:nvPr>
            <p:ph type="pic" sz="quarter" idx="44" hasCustomPrompt="1"/>
          </p:nvPr>
        </p:nvSpPr>
        <p:spPr>
          <a:xfrm>
            <a:off x="3348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64" name="Picture Placeholder 6"/>
          <p:cNvSpPr>
            <a:spLocks noGrp="1"/>
          </p:cNvSpPr>
          <p:nvPr>
            <p:ph type="pic" sz="quarter" idx="45" hasCustomPrompt="1"/>
          </p:nvPr>
        </p:nvSpPr>
        <p:spPr>
          <a:xfrm>
            <a:off x="5940000" y="3970800"/>
            <a:ext cx="2448000" cy="11448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pic>
        <p:nvPicPr>
          <p:cNvPr id="27" name="Picture 26">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8" name="Picture 27">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72137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20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500"/>
                                        <p:tgtEl>
                                          <p:spTgt spid="45"/>
                                        </p:tgtEl>
                                      </p:cBhvr>
                                    </p:animEffect>
                                  </p:childTnLst>
                                </p:cTn>
                              </p:par>
                              <p:par>
                                <p:cTn id="8" presetID="10" presetClass="entr" presetSubtype="0" fill="hold" grpId="0" nodeType="withEffect">
                                  <p:stCondLst>
                                    <p:cond delay="1700"/>
                                  </p:stCondLst>
                                  <p:childTnLst>
                                    <p:set>
                                      <p:cBhvr>
                                        <p:cTn id="9" dur="1" fill="hold">
                                          <p:stCondLst>
                                            <p:cond delay="0"/>
                                          </p:stCondLst>
                                        </p:cTn>
                                        <p:tgtEl>
                                          <p:spTgt spid="47"/>
                                        </p:tgtEl>
                                        <p:attrNameLst>
                                          <p:attrName>style.visibility</p:attrName>
                                        </p:attrNameLst>
                                      </p:cBhvr>
                                      <p:to>
                                        <p:strVal val="visible"/>
                                      </p:to>
                                    </p:set>
                                    <p:animEffect transition="in" filter="fade">
                                      <p:cBhvr>
                                        <p:cTn id="10" dur="500"/>
                                        <p:tgtEl>
                                          <p:spTgt spid="47"/>
                                        </p:tgtEl>
                                      </p:cBhvr>
                                    </p:animEffect>
                                  </p:childTnLst>
                                </p:cTn>
                              </p:par>
                              <p:par>
                                <p:cTn id="11" presetID="10" presetClass="entr" presetSubtype="0" fill="hold" grpId="0" nodeType="withEffect">
                                  <p:stCondLst>
                                    <p:cond delay="2200"/>
                                  </p:stCondLst>
                                  <p:childTnLst>
                                    <p:set>
                                      <p:cBhvr>
                                        <p:cTn id="12" dur="1" fill="hold">
                                          <p:stCondLst>
                                            <p:cond delay="0"/>
                                          </p:stCondLst>
                                        </p:cTn>
                                        <p:tgtEl>
                                          <p:spTgt spid="49"/>
                                        </p:tgtEl>
                                        <p:attrNameLst>
                                          <p:attrName>style.visibility</p:attrName>
                                        </p:attrNameLst>
                                      </p:cBhvr>
                                      <p:to>
                                        <p:strVal val="visible"/>
                                      </p:to>
                                    </p:set>
                                    <p:animEffect transition="in" filter="fade">
                                      <p:cBhvr>
                                        <p:cTn id="13" dur="500"/>
                                        <p:tgtEl>
                                          <p:spTgt spid="49"/>
                                        </p:tgtEl>
                                      </p:cBhvr>
                                    </p:animEffect>
                                  </p:childTnLst>
                                </p:cTn>
                              </p:par>
                              <p:par>
                                <p:cTn id="14" presetID="10" presetClass="entr" presetSubtype="0" fill="hold" grpId="0" nodeType="withEffect">
                                  <p:stCondLst>
                                    <p:cond delay="2700"/>
                                  </p:stCondLst>
                                  <p:childTnLst>
                                    <p:set>
                                      <p:cBhvr>
                                        <p:cTn id="15" dur="1" fill="hold">
                                          <p:stCondLst>
                                            <p:cond delay="0"/>
                                          </p:stCondLst>
                                        </p:cTn>
                                        <p:tgtEl>
                                          <p:spTgt spid="51"/>
                                        </p:tgtEl>
                                        <p:attrNameLst>
                                          <p:attrName>style.visibility</p:attrName>
                                        </p:attrNameLst>
                                      </p:cBhvr>
                                      <p:to>
                                        <p:strVal val="visible"/>
                                      </p:to>
                                    </p:set>
                                    <p:animEffect transition="in" filter="fade">
                                      <p:cBhvr>
                                        <p:cTn id="16" dur="500"/>
                                        <p:tgtEl>
                                          <p:spTgt spid="51"/>
                                        </p:tgtEl>
                                      </p:cBhvr>
                                    </p:animEffect>
                                  </p:childTnLst>
                                </p:cTn>
                              </p:par>
                              <p:par>
                                <p:cTn id="17" presetID="10" presetClass="entr" presetSubtype="0" fill="hold" grpId="0" nodeType="withEffect">
                                  <p:stCondLst>
                                    <p:cond delay="3200"/>
                                  </p:stCondLst>
                                  <p:childTnLst>
                                    <p:set>
                                      <p:cBhvr>
                                        <p:cTn id="18" dur="1" fill="hold">
                                          <p:stCondLst>
                                            <p:cond delay="0"/>
                                          </p:stCondLst>
                                        </p:cTn>
                                        <p:tgtEl>
                                          <p:spTgt spid="63"/>
                                        </p:tgtEl>
                                        <p:attrNameLst>
                                          <p:attrName>style.visibility</p:attrName>
                                        </p:attrNameLst>
                                      </p:cBhvr>
                                      <p:to>
                                        <p:strVal val="visible"/>
                                      </p:to>
                                    </p:set>
                                    <p:animEffect transition="in" filter="fade">
                                      <p:cBhvr>
                                        <p:cTn id="19" dur="500"/>
                                        <p:tgtEl>
                                          <p:spTgt spid="63"/>
                                        </p:tgtEl>
                                      </p:cBhvr>
                                    </p:animEffect>
                                  </p:childTnLst>
                                </p:cTn>
                              </p:par>
                              <p:par>
                                <p:cTn id="20" presetID="10" presetClass="entr" presetSubtype="0" fill="hold" grpId="0" nodeType="withEffect">
                                  <p:stCondLst>
                                    <p:cond delay="3700"/>
                                  </p:stCondLst>
                                  <p:childTnLst>
                                    <p:set>
                                      <p:cBhvr>
                                        <p:cTn id="21" dur="1" fill="hold">
                                          <p:stCondLst>
                                            <p:cond delay="0"/>
                                          </p:stCondLst>
                                        </p:cTn>
                                        <p:tgtEl>
                                          <p:spTgt spid="64"/>
                                        </p:tgtEl>
                                        <p:attrNameLst>
                                          <p:attrName>style.visibility</p:attrName>
                                        </p:attrNameLst>
                                      </p:cBhvr>
                                      <p:to>
                                        <p:strVal val="visible"/>
                                      </p:to>
                                    </p:set>
                                    <p:animEffect transition="in" filter="fade">
                                      <p:cBhvr>
                                        <p:cTn id="22"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47" grpId="0" animBg="1"/>
      <p:bldP spid="49" grpId="0" animBg="1"/>
      <p:bldP spid="51" grpId="0" animBg="1"/>
      <p:bldP spid="63" grpId="0" animBg="1"/>
      <p:bldP spid="64" grpId="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We Do">
    <p:spTree>
      <p:nvGrpSpPr>
        <p:cNvPr id="1" name=""/>
        <p:cNvGrpSpPr/>
        <p:nvPr/>
      </p:nvGrpSpPr>
      <p:grpSpPr>
        <a:xfrm>
          <a:off x="0" y="0"/>
          <a:ext cx="0" cy="0"/>
          <a:chOff x="0" y="0"/>
          <a:chExt cx="0" cy="0"/>
        </a:xfrm>
      </p:grpSpPr>
      <p:sp>
        <p:nvSpPr>
          <p:cNvPr id="8"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7" name="Text Placeholder 9"/>
          <p:cNvSpPr>
            <a:spLocks noGrp="1"/>
          </p:cNvSpPr>
          <p:nvPr>
            <p:ph type="body" sz="quarter" idx="11"/>
          </p:nvPr>
        </p:nvSpPr>
        <p:spPr>
          <a:xfrm>
            <a:off x="7092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5" name="Text Placeholder 9"/>
          <p:cNvSpPr>
            <a:spLocks noGrp="1"/>
          </p:cNvSpPr>
          <p:nvPr>
            <p:ph type="body" sz="quarter" idx="12"/>
          </p:nvPr>
        </p:nvSpPr>
        <p:spPr>
          <a:xfrm>
            <a:off x="33678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6" name="Text Placeholder 9"/>
          <p:cNvSpPr>
            <a:spLocks noGrp="1"/>
          </p:cNvSpPr>
          <p:nvPr>
            <p:ph type="body" sz="quarter" idx="13"/>
          </p:nvPr>
        </p:nvSpPr>
        <p:spPr>
          <a:xfrm>
            <a:off x="6026400" y="415440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0" name="Text Placeholder 9"/>
          <p:cNvSpPr>
            <a:spLocks noGrp="1"/>
          </p:cNvSpPr>
          <p:nvPr>
            <p:ph type="body" sz="quarter" idx="14"/>
          </p:nvPr>
        </p:nvSpPr>
        <p:spPr>
          <a:xfrm>
            <a:off x="7092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1" name="Text Placeholder 9"/>
          <p:cNvSpPr>
            <a:spLocks noGrp="1"/>
          </p:cNvSpPr>
          <p:nvPr>
            <p:ph type="body" sz="quarter" idx="15"/>
          </p:nvPr>
        </p:nvSpPr>
        <p:spPr>
          <a:xfrm>
            <a:off x="33696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2" name="Text Placeholder 9"/>
          <p:cNvSpPr>
            <a:spLocks noGrp="1"/>
          </p:cNvSpPr>
          <p:nvPr>
            <p:ph type="body" sz="quarter" idx="16"/>
          </p:nvPr>
        </p:nvSpPr>
        <p:spPr>
          <a:xfrm>
            <a:off x="6026400" y="2348880"/>
            <a:ext cx="2412000" cy="180000"/>
          </a:xfrm>
          <a:solidFill>
            <a:srgbClr val="009AE1"/>
          </a:solidFill>
        </p:spPr>
        <p:txBody>
          <a:bodyPr wrap="square" lIns="43200" tIns="36000" rIns="43200" bIns="0" anchor="ctr">
            <a:noAutofit/>
          </a:bodyPr>
          <a:lstStyle>
            <a:lvl1pPr>
              <a:lnSpc>
                <a:spcPts val="1200"/>
              </a:lnSpc>
              <a:defRPr sz="1400" spc="-20" baseline="0">
                <a:solidFill>
                  <a:schemeClr val="bg1"/>
                </a:solidFill>
              </a:defRPr>
            </a:lvl1pPr>
          </a:lstStyle>
          <a:p>
            <a:pPr lvl="0"/>
            <a:r>
              <a:rPr lang="en-US" smtClean="0"/>
              <a:t>Click to edit Master text styles</a:t>
            </a:r>
          </a:p>
        </p:txBody>
      </p:sp>
      <p:sp>
        <p:nvSpPr>
          <p:cNvPr id="13" name="Text Placeholder 13"/>
          <p:cNvSpPr>
            <a:spLocks noGrp="1"/>
          </p:cNvSpPr>
          <p:nvPr>
            <p:ph type="body" sz="quarter" idx="17"/>
          </p:nvPr>
        </p:nvSpPr>
        <p:spPr>
          <a:xfrm>
            <a:off x="61156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4" name="Text Placeholder 13"/>
          <p:cNvSpPr>
            <a:spLocks noGrp="1"/>
          </p:cNvSpPr>
          <p:nvPr>
            <p:ph type="body" sz="quarter" idx="18"/>
          </p:nvPr>
        </p:nvSpPr>
        <p:spPr>
          <a:xfrm>
            <a:off x="326880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5" name="Text Placeholder 13"/>
          <p:cNvSpPr>
            <a:spLocks noGrp="1"/>
          </p:cNvSpPr>
          <p:nvPr>
            <p:ph type="body" sz="quarter" idx="19"/>
          </p:nvPr>
        </p:nvSpPr>
        <p:spPr>
          <a:xfrm>
            <a:off x="5929200" y="43524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6" name="Text Placeholder 13"/>
          <p:cNvSpPr>
            <a:spLocks noGrp="1"/>
          </p:cNvSpPr>
          <p:nvPr>
            <p:ph type="body" sz="quarter" idx="20"/>
          </p:nvPr>
        </p:nvSpPr>
        <p:spPr>
          <a:xfrm>
            <a:off x="61156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7" name="Text Placeholder 13"/>
          <p:cNvSpPr>
            <a:spLocks noGrp="1"/>
          </p:cNvSpPr>
          <p:nvPr>
            <p:ph type="body" sz="quarter" idx="21"/>
          </p:nvPr>
        </p:nvSpPr>
        <p:spPr>
          <a:xfrm>
            <a:off x="326880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8" name="Text Placeholder 13"/>
          <p:cNvSpPr>
            <a:spLocks noGrp="1"/>
          </p:cNvSpPr>
          <p:nvPr>
            <p:ph type="body" sz="quarter" idx="22"/>
          </p:nvPr>
        </p:nvSpPr>
        <p:spPr>
          <a:xfrm>
            <a:off x="5929200" y="2548800"/>
            <a:ext cx="2592000"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3</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61147984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Work">
    <p:spTree>
      <p:nvGrpSpPr>
        <p:cNvPr id="1" name=""/>
        <p:cNvGrpSpPr/>
        <p:nvPr/>
      </p:nvGrpSpPr>
      <p:grpSpPr>
        <a:xfrm>
          <a:off x="0" y="0"/>
          <a:ext cx="0" cy="0"/>
          <a:chOff x="0" y="0"/>
          <a:chExt cx="0" cy="0"/>
        </a:xfrm>
      </p:grpSpPr>
      <p:sp>
        <p:nvSpPr>
          <p:cNvPr id="14"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15"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20"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4</a:t>
            </a:r>
            <a:endParaRPr lang="en-US"/>
          </a:p>
        </p:txBody>
      </p:sp>
      <p:sp>
        <p:nvSpPr>
          <p:cNvPr id="32" name="Picture Placeholder 6"/>
          <p:cNvSpPr>
            <a:spLocks noGrp="1"/>
          </p:cNvSpPr>
          <p:nvPr>
            <p:ph type="pic" sz="quarter" idx="42" hasCustomPrompt="1"/>
          </p:nvPr>
        </p:nvSpPr>
        <p:spPr>
          <a:xfrm>
            <a:off x="5670000" y="21096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4" name="Picture Placeholder 6"/>
          <p:cNvSpPr>
            <a:spLocks noGrp="1"/>
          </p:cNvSpPr>
          <p:nvPr>
            <p:ph type="pic" sz="quarter" idx="43" hasCustomPrompt="1"/>
          </p:nvPr>
        </p:nvSpPr>
        <p:spPr>
          <a:xfrm>
            <a:off x="3492000" y="21096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5" name="Picture Placeholder 6"/>
          <p:cNvSpPr>
            <a:spLocks noGrp="1"/>
          </p:cNvSpPr>
          <p:nvPr>
            <p:ph type="pic" sz="quarter" idx="44" hasCustomPrompt="1"/>
          </p:nvPr>
        </p:nvSpPr>
        <p:spPr>
          <a:xfrm>
            <a:off x="5670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4" name="Picture Placeholder 6"/>
          <p:cNvSpPr>
            <a:spLocks noGrp="1"/>
          </p:cNvSpPr>
          <p:nvPr>
            <p:ph type="pic" sz="quarter" idx="45" hasCustomPrompt="1"/>
          </p:nvPr>
        </p:nvSpPr>
        <p:spPr>
          <a:xfrm>
            <a:off x="3492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47" name="Picture Placeholder 6"/>
          <p:cNvSpPr>
            <a:spLocks noGrp="1"/>
          </p:cNvSpPr>
          <p:nvPr>
            <p:ph type="pic" sz="quarter" idx="46" hasCustomPrompt="1"/>
          </p:nvPr>
        </p:nvSpPr>
        <p:spPr>
          <a:xfrm>
            <a:off x="1314000" y="3895200"/>
            <a:ext cx="2156400" cy="176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3" name="Text Placeholder 2"/>
          <p:cNvSpPr>
            <a:spLocks noGrp="1"/>
          </p:cNvSpPr>
          <p:nvPr>
            <p:ph type="body" sz="quarter" idx="47"/>
          </p:nvPr>
        </p:nvSpPr>
        <p:spPr>
          <a:xfrm>
            <a:off x="1314000" y="2109600"/>
            <a:ext cx="2156400" cy="1764000"/>
          </a:xfrm>
          <a:solidFill>
            <a:srgbClr val="009AE1"/>
          </a:solidFill>
        </p:spPr>
        <p:txBody>
          <a:bodyPr lIns="198000" tIns="234000" rIns="198000" bIns="234000">
            <a:noAutofit/>
          </a:bodyPr>
          <a:lstStyle>
            <a:lvl1pPr algn="just">
              <a:lnSpc>
                <a:spcPts val="1400"/>
              </a:lnSpc>
              <a:spcBef>
                <a:spcPts val="600"/>
              </a:spcBef>
              <a:defRPr sz="1200" spc="-10" baseline="0">
                <a:solidFill>
                  <a:schemeClr val="bg1"/>
                </a:solidFill>
              </a:defRPr>
            </a:lvl1pPr>
          </a:lstStyle>
          <a:p>
            <a:pPr lvl="0"/>
            <a:r>
              <a:rPr lang="en-US" smtClean="0"/>
              <a:t>Click to edit Master text styles</a:t>
            </a:r>
          </a:p>
        </p:txBody>
      </p:sp>
      <p:pic>
        <p:nvPicPr>
          <p:cNvPr id="21" name="Picture 20">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2" name="Picture 21">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2936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110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1200"/>
                                  </p:stCondLst>
                                  <p:childTnLst>
                                    <p:set>
                                      <p:cBhvr>
                                        <p:cTn id="12" dur="1" fill="hold">
                                          <p:stCondLst>
                                            <p:cond delay="0"/>
                                          </p:stCondLst>
                                        </p:cTn>
                                        <p:tgtEl>
                                          <p:spTgt spid="47"/>
                                        </p:tgtEl>
                                        <p:attrNameLst>
                                          <p:attrName>style.visibility</p:attrName>
                                        </p:attrNameLst>
                                      </p:cBhvr>
                                      <p:to>
                                        <p:strVal val="visible"/>
                                      </p:to>
                                    </p:set>
                                    <p:animEffect transition="in" filter="fade">
                                      <p:cBhvr>
                                        <p:cTn id="13" dur="500"/>
                                        <p:tgtEl>
                                          <p:spTgt spid="47"/>
                                        </p:tgtEl>
                                      </p:cBhvr>
                                    </p:animEffect>
                                  </p:childTnLst>
                                </p:cTn>
                              </p:par>
                              <p:par>
                                <p:cTn id="14" presetID="10" presetClass="entr" presetSubtype="0" fill="hold" grpId="0" nodeType="withEffect">
                                  <p:stCondLst>
                                    <p:cond delay="1300"/>
                                  </p:stCondLst>
                                  <p:childTnLst>
                                    <p:set>
                                      <p:cBhvr>
                                        <p:cTn id="15" dur="1" fill="hold">
                                          <p:stCondLst>
                                            <p:cond delay="0"/>
                                          </p:stCondLst>
                                        </p:cTn>
                                        <p:tgtEl>
                                          <p:spTgt spid="44"/>
                                        </p:tgtEl>
                                        <p:attrNameLst>
                                          <p:attrName>style.visibility</p:attrName>
                                        </p:attrNameLst>
                                      </p:cBhvr>
                                      <p:to>
                                        <p:strVal val="visible"/>
                                      </p:to>
                                    </p:set>
                                    <p:animEffect transition="in" filter="fade">
                                      <p:cBhvr>
                                        <p:cTn id="16" dur="500"/>
                                        <p:tgtEl>
                                          <p:spTgt spid="44"/>
                                        </p:tgtEl>
                                      </p:cBhvr>
                                    </p:animEffect>
                                  </p:childTnLst>
                                </p:cTn>
                              </p:par>
                              <p:par>
                                <p:cTn id="17" presetID="10" presetClass="entr" presetSubtype="0" fill="hold" grpId="0" nodeType="withEffect">
                                  <p:stCondLst>
                                    <p:cond delay="1400"/>
                                  </p:stCondLst>
                                  <p:childTnLst>
                                    <p:set>
                                      <p:cBhvr>
                                        <p:cTn id="18" dur="1" fill="hold">
                                          <p:stCondLst>
                                            <p:cond delay="0"/>
                                          </p:stCondLst>
                                        </p:cTn>
                                        <p:tgtEl>
                                          <p:spTgt spid="35"/>
                                        </p:tgtEl>
                                        <p:attrNameLst>
                                          <p:attrName>style.visibility</p:attrName>
                                        </p:attrNameLst>
                                      </p:cBhvr>
                                      <p:to>
                                        <p:strVal val="visible"/>
                                      </p:to>
                                    </p:set>
                                    <p:animEffect transition="in" filter="fade">
                                      <p:cBhvr>
                                        <p:cTn id="1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5" grpId="0" animBg="1"/>
      <p:bldP spid="44" grpId="0" animBg="1"/>
      <p:bldP spid="47" grpId="0" animBg="1"/>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emo">
    <p:spTree>
      <p:nvGrpSpPr>
        <p:cNvPr id="1" name=""/>
        <p:cNvGrpSpPr/>
        <p:nvPr/>
      </p:nvGrpSpPr>
      <p:grpSpPr>
        <a:xfrm>
          <a:off x="0" y="0"/>
          <a:ext cx="0" cy="0"/>
          <a:chOff x="0" y="0"/>
          <a:chExt cx="0" cy="0"/>
        </a:xfrm>
      </p:grpSpPr>
      <p:sp>
        <p:nvSpPr>
          <p:cNvPr id="6"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7" name="Text Placeholder 9"/>
          <p:cNvSpPr>
            <a:spLocks noGrp="1"/>
          </p:cNvSpPr>
          <p:nvPr>
            <p:ph type="body" sz="quarter" idx="10"/>
          </p:nvPr>
        </p:nvSpPr>
        <p:spPr>
          <a:xfrm>
            <a:off x="648000" y="1515600"/>
            <a:ext cx="7884440" cy="284693"/>
          </a:xfrm>
        </p:spPr>
        <p:txBody>
          <a:bodyPr wrap="square">
            <a:spAutoFit/>
          </a:bodyPr>
          <a:lstStyle>
            <a:lvl1pPr>
              <a:lnSpc>
                <a:spcPts val="1500"/>
              </a:lnSpc>
              <a:defRPr/>
            </a:lvl1pPr>
          </a:lstStyle>
          <a:p>
            <a:pPr lvl="0"/>
            <a:r>
              <a:rPr lang="en-US" smtClean="0"/>
              <a:t>Click to edit Master text styles</a:t>
            </a:r>
          </a:p>
        </p:txBody>
      </p:sp>
      <p:sp>
        <p:nvSpPr>
          <p:cNvPr id="12" name="Text Placeholder 12"/>
          <p:cNvSpPr>
            <a:spLocks noGrp="1"/>
          </p:cNvSpPr>
          <p:nvPr>
            <p:ph type="body" sz="quarter" idx="23" hasCustomPrompt="1"/>
          </p:nvPr>
        </p:nvSpPr>
        <p:spPr>
          <a:xfrm>
            <a:off x="8107200" y="6285600"/>
            <a:ext cx="349640" cy="259045"/>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5</a:t>
            </a:r>
            <a:endParaRPr lang="en-US"/>
          </a:p>
        </p:txBody>
      </p:sp>
      <p:sp>
        <p:nvSpPr>
          <p:cNvPr id="4" name="Media Placeholder 3"/>
          <p:cNvSpPr>
            <a:spLocks noGrp="1"/>
          </p:cNvSpPr>
          <p:nvPr>
            <p:ph type="media" sz="quarter" idx="39" hasCustomPrompt="1"/>
          </p:nvPr>
        </p:nvSpPr>
        <p:spPr>
          <a:xfrm>
            <a:off x="1990800" y="2304000"/>
            <a:ext cx="5166000" cy="2905200"/>
          </a:xfrm>
          <a:solidFill>
            <a:srgbClr val="333333"/>
          </a:solidFill>
          <a:effectLst>
            <a:outerShdw blurRad="292100" dist="25400" dir="5400000" algn="ctr" rotWithShape="0">
              <a:srgbClr val="000000">
                <a:alpha val="40000"/>
              </a:srgbClr>
            </a:outerShdw>
          </a:effectLst>
        </p:spPr>
        <p:txBody>
          <a:bodyPr anchor="ctr"/>
          <a:lstStyle>
            <a:lvl1pPr algn="ctr">
              <a:defRPr sz="1400">
                <a:solidFill>
                  <a:schemeClr val="bg1">
                    <a:lumMod val="75000"/>
                  </a:schemeClr>
                </a:solidFill>
              </a:defRPr>
            </a:lvl1pPr>
          </a:lstStyle>
          <a:p>
            <a:r>
              <a:rPr lang="es-ES" smtClean="0"/>
              <a:t>video</a:t>
            </a:r>
            <a:endParaRPr lang="en-US"/>
          </a:p>
        </p:txBody>
      </p:sp>
      <p:sp>
        <p:nvSpPr>
          <p:cNvPr id="13" name="Text Placeholder 9"/>
          <p:cNvSpPr>
            <a:spLocks noGrp="1"/>
          </p:cNvSpPr>
          <p:nvPr>
            <p:ph type="body" sz="quarter" idx="37"/>
          </p:nvPr>
        </p:nvSpPr>
        <p:spPr>
          <a:xfrm>
            <a:off x="1989000" y="5207616"/>
            <a:ext cx="5166000" cy="165600"/>
          </a:xfrm>
          <a:solidFill>
            <a:srgbClr val="3D88C8"/>
          </a:solidFill>
          <a:effectLst>
            <a:reflection blurRad="12700" stA="25000" endPos="75000" dir="5400000" sy="-100000" algn="bl" rotWithShape="0"/>
          </a:effectLst>
        </p:spPr>
        <p:txBody>
          <a:bodyPr wrap="square" lIns="43200" tIns="0" rIns="43200" bIns="0" anchor="ctr">
            <a:noAutofit/>
          </a:bodyPr>
          <a:lstStyle>
            <a:lvl1pPr>
              <a:defRPr sz="1200" b="0" cap="none" spc="-10" baseline="0">
                <a:solidFill>
                  <a:schemeClr val="bg1"/>
                </a:solidFill>
              </a:defRPr>
            </a:lvl1pPr>
          </a:lstStyle>
          <a:p>
            <a:pPr lvl="0"/>
            <a:r>
              <a:rPr lang="en-US" smtClean="0"/>
              <a:t>Click to edit Master text styles</a:t>
            </a:r>
          </a:p>
        </p:txBody>
      </p:sp>
      <p:pic>
        <p:nvPicPr>
          <p:cNvPr id="14" name="Picture 1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5" name="Picture 1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62617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ase">
    <p:spTree>
      <p:nvGrpSpPr>
        <p:cNvPr id="1" name=""/>
        <p:cNvGrpSpPr/>
        <p:nvPr/>
      </p:nvGrpSpPr>
      <p:grpSpPr>
        <a:xfrm>
          <a:off x="0" y="0"/>
          <a:ext cx="0" cy="0"/>
          <a:chOff x="0" y="0"/>
          <a:chExt cx="0" cy="0"/>
        </a:xfrm>
      </p:grpSpPr>
      <p:sp>
        <p:nvSpPr>
          <p:cNvPr id="5"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6"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9"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6</a:t>
            </a:r>
            <a:endParaRPr lang="en-US"/>
          </a:p>
        </p:txBody>
      </p:sp>
      <p:sp>
        <p:nvSpPr>
          <p:cNvPr id="16" name="Text Placeholder 13"/>
          <p:cNvSpPr>
            <a:spLocks noGrp="1"/>
          </p:cNvSpPr>
          <p:nvPr>
            <p:ph type="body" sz="quarter" idx="17"/>
          </p:nvPr>
        </p:nvSpPr>
        <p:spPr>
          <a:xfrm>
            <a:off x="658800" y="4820400"/>
            <a:ext cx="7826400" cy="984864"/>
          </a:xfrm>
        </p:spPr>
        <p:txBody>
          <a:bodyPr wrap="square" numCol="2" spcCol="360000">
            <a:no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7" name="Picture Placeholder 6"/>
          <p:cNvSpPr>
            <a:spLocks noGrp="1"/>
          </p:cNvSpPr>
          <p:nvPr>
            <p:ph type="pic" sz="quarter" idx="42" hasCustomPrompt="1"/>
          </p:nvPr>
        </p:nvSpPr>
        <p:spPr>
          <a:xfrm>
            <a:off x="756000" y="2098800"/>
            <a:ext cx="7632000" cy="2484000"/>
          </a:xfrm>
          <a:solidFill>
            <a:srgbClr val="333333"/>
          </a:solidFill>
        </p:spPr>
        <p:txBody>
          <a:bodyPr anchor="ctr"/>
          <a:lstStyle>
            <a:lvl1pPr algn="ctr">
              <a:defRPr sz="1400" baseline="0">
                <a:solidFill>
                  <a:schemeClr val="bg1">
                    <a:lumMod val="75000"/>
                  </a:schemeClr>
                </a:solidFill>
              </a:defRPr>
            </a:lvl1pPr>
          </a:lstStyle>
          <a:p>
            <a:r>
              <a:rPr lang="es-ES" smtClean="0"/>
              <a:t>image</a:t>
            </a:r>
            <a:endParaRPr lang="en-US"/>
          </a:p>
        </p:txBody>
      </p:sp>
      <p:sp>
        <p:nvSpPr>
          <p:cNvPr id="12" name="Text Placeholder 9"/>
          <p:cNvSpPr>
            <a:spLocks noGrp="1"/>
          </p:cNvSpPr>
          <p:nvPr>
            <p:ph type="body" sz="quarter" idx="11"/>
          </p:nvPr>
        </p:nvSpPr>
        <p:spPr>
          <a:xfrm>
            <a:off x="756000" y="4569596"/>
            <a:ext cx="7632000" cy="203064"/>
          </a:xfrm>
          <a:solidFill>
            <a:srgbClr val="009AE1"/>
          </a:solidFill>
        </p:spPr>
        <p:txBody>
          <a:bodyPr wrap="square" lIns="43200" tIns="36000" rIns="43200" bIns="0" anchor="ctr">
            <a:noAutofit/>
          </a:bodyPr>
          <a:lstStyle>
            <a:lvl1pPr>
              <a:defRPr sz="1400" spc="-20" baseline="0">
                <a:solidFill>
                  <a:schemeClr val="bg1"/>
                </a:solidFill>
              </a:defRPr>
            </a:lvl1pPr>
          </a:lstStyle>
          <a:p>
            <a:pPr lvl="0"/>
            <a:r>
              <a:rPr lang="en-US" smtClean="0"/>
              <a:t>Click to edit Master text styles</a:t>
            </a:r>
          </a:p>
        </p:txBody>
      </p:sp>
      <p:pic>
        <p:nvPicPr>
          <p:cNvPr id="13" name="Picture 12">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14" name="Picture 13">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324241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20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hart 1">
    <p:spTree>
      <p:nvGrpSpPr>
        <p:cNvPr id="1" name=""/>
        <p:cNvGrpSpPr/>
        <p:nvPr/>
      </p:nvGrpSpPr>
      <p:grpSpPr>
        <a:xfrm>
          <a:off x="0" y="0"/>
          <a:ext cx="0" cy="0"/>
          <a:chOff x="0" y="0"/>
          <a:chExt cx="0" cy="0"/>
        </a:xfrm>
      </p:grpSpPr>
      <p:sp>
        <p:nvSpPr>
          <p:cNvPr id="2"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3" name="Text Placeholder 9"/>
          <p:cNvSpPr>
            <a:spLocks noGrp="1"/>
          </p:cNvSpPr>
          <p:nvPr>
            <p:ph type="body" sz="quarter" idx="10"/>
          </p:nvPr>
        </p:nvSpPr>
        <p:spPr>
          <a:xfrm>
            <a:off x="648000" y="1515600"/>
            <a:ext cx="7884440" cy="298800"/>
          </a:xfrm>
        </p:spPr>
        <p:txBody>
          <a:bodyPr wrap="square">
            <a:spAutoFit/>
          </a:bodyPr>
          <a:lstStyle>
            <a:lvl1pPr>
              <a:lnSpc>
                <a:spcPts val="1500"/>
              </a:lnSpc>
              <a:defRPr>
                <a:solidFill>
                  <a:schemeClr val="tx1"/>
                </a:solidFill>
              </a:defRPr>
            </a:lvl1pPr>
          </a:lstStyle>
          <a:p>
            <a:pPr lvl="0"/>
            <a:r>
              <a:rPr lang="en-US" smtClean="0"/>
              <a:t>Click to edit Master text styles</a:t>
            </a:r>
          </a:p>
        </p:txBody>
      </p:sp>
      <p:sp>
        <p:nvSpPr>
          <p:cNvPr id="6"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7</a:t>
            </a:r>
            <a:endParaRPr lang="en-US"/>
          </a:p>
        </p:txBody>
      </p:sp>
      <p:sp>
        <p:nvSpPr>
          <p:cNvPr id="7"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8"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5" name="Text Placeholder 9"/>
          <p:cNvSpPr>
            <a:spLocks noGrp="1"/>
          </p:cNvSpPr>
          <p:nvPr>
            <p:ph type="body" sz="quarter" idx="11"/>
          </p:nvPr>
        </p:nvSpPr>
        <p:spPr>
          <a:xfrm>
            <a:off x="5724128" y="4816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6" name="Text Placeholder 13"/>
          <p:cNvSpPr>
            <a:spLocks noGrp="1"/>
          </p:cNvSpPr>
          <p:nvPr>
            <p:ph type="body" sz="quarter" idx="17"/>
          </p:nvPr>
        </p:nvSpPr>
        <p:spPr>
          <a:xfrm>
            <a:off x="5724000" y="4986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8" name="Text Placeholder 9"/>
          <p:cNvSpPr>
            <a:spLocks noGrp="1"/>
          </p:cNvSpPr>
          <p:nvPr>
            <p:ph type="body" sz="quarter" idx="26"/>
          </p:nvPr>
        </p:nvSpPr>
        <p:spPr>
          <a:xfrm>
            <a:off x="5724256" y="39240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9" name="Text Placeholder 13"/>
          <p:cNvSpPr>
            <a:spLocks noGrp="1"/>
          </p:cNvSpPr>
          <p:nvPr>
            <p:ph type="body" sz="quarter" idx="27"/>
          </p:nvPr>
        </p:nvSpPr>
        <p:spPr>
          <a:xfrm>
            <a:off x="5724128" y="4093235"/>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0" name="Text Placeholder 9"/>
          <p:cNvSpPr>
            <a:spLocks noGrp="1"/>
          </p:cNvSpPr>
          <p:nvPr>
            <p:ph type="body" sz="quarter" idx="28"/>
          </p:nvPr>
        </p:nvSpPr>
        <p:spPr>
          <a:xfrm>
            <a:off x="5724256" y="30312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1" name="Text Placeholder 13"/>
          <p:cNvSpPr>
            <a:spLocks noGrp="1"/>
          </p:cNvSpPr>
          <p:nvPr>
            <p:ph type="body" sz="quarter" idx="29"/>
          </p:nvPr>
        </p:nvSpPr>
        <p:spPr>
          <a:xfrm>
            <a:off x="5724128" y="32004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2" name="Text Placeholder 9"/>
          <p:cNvSpPr>
            <a:spLocks noGrp="1"/>
          </p:cNvSpPr>
          <p:nvPr>
            <p:ph type="body" sz="quarter" idx="30"/>
          </p:nvPr>
        </p:nvSpPr>
        <p:spPr>
          <a:xfrm>
            <a:off x="5724256" y="21384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3" name="Text Placeholder 13"/>
          <p:cNvSpPr>
            <a:spLocks noGrp="1"/>
          </p:cNvSpPr>
          <p:nvPr>
            <p:ph type="body" sz="quarter" idx="31"/>
          </p:nvPr>
        </p:nvSpPr>
        <p:spPr>
          <a:xfrm>
            <a:off x="5724128" y="23076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0" name="Chart Placeholder 9"/>
          <p:cNvSpPr>
            <a:spLocks noGrp="1"/>
          </p:cNvSpPr>
          <p:nvPr>
            <p:ph type="chart" sz="quarter" idx="32"/>
          </p:nvPr>
        </p:nvSpPr>
        <p:spPr>
          <a:xfrm>
            <a:off x="468000" y="2206800"/>
            <a:ext cx="5076000" cy="3384000"/>
          </a:xfrm>
        </p:spPr>
        <p:txBody>
          <a:bodyPr anchor="ctr"/>
          <a:lstStyle>
            <a:lvl1pPr algn="ctr">
              <a:defRPr sz="1400">
                <a:solidFill>
                  <a:schemeClr val="tx1">
                    <a:lumMod val="75000"/>
                    <a:lumOff val="25000"/>
                  </a:schemeClr>
                </a:solidFill>
              </a:defRPr>
            </a:lvl1pPr>
          </a:lstStyle>
          <a:p>
            <a:r>
              <a:rPr lang="en-US" smtClean="0"/>
              <a:t>Click icon to add chart</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23098013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hart 2">
    <p:spTree>
      <p:nvGrpSpPr>
        <p:cNvPr id="1" name=""/>
        <p:cNvGrpSpPr/>
        <p:nvPr/>
      </p:nvGrpSpPr>
      <p:grpSpPr>
        <a:xfrm>
          <a:off x="0" y="0"/>
          <a:ext cx="0" cy="0"/>
          <a:chOff x="0" y="0"/>
          <a:chExt cx="0" cy="0"/>
        </a:xfrm>
      </p:grpSpPr>
      <p:sp>
        <p:nvSpPr>
          <p:cNvPr id="8" name="Title 1"/>
          <p:cNvSpPr>
            <a:spLocks noGrp="1"/>
          </p:cNvSpPr>
          <p:nvPr>
            <p:ph type="title"/>
          </p:nvPr>
        </p:nvSpPr>
        <p:spPr>
          <a:xfrm>
            <a:off x="612000" y="836712"/>
            <a:ext cx="7920000" cy="2362185"/>
          </a:xfrm>
        </p:spPr>
        <p:txBody>
          <a:bodyPr/>
          <a:lstStyle/>
          <a:p>
            <a:r>
              <a:rPr lang="en-US" smtClean="0"/>
              <a:t>Click to edit Master title style</a:t>
            </a:r>
            <a:endParaRPr lang="en-US"/>
          </a:p>
        </p:txBody>
      </p:sp>
      <p:sp>
        <p:nvSpPr>
          <p:cNvPr id="9" name="Text Placeholder 9"/>
          <p:cNvSpPr>
            <a:spLocks noGrp="1"/>
          </p:cNvSpPr>
          <p:nvPr>
            <p:ph type="body" sz="quarter" idx="10"/>
          </p:nvPr>
        </p:nvSpPr>
        <p:spPr>
          <a:xfrm>
            <a:off x="648000" y="1515600"/>
            <a:ext cx="7884440" cy="284693"/>
          </a:xfrm>
        </p:spPr>
        <p:txBody>
          <a:bodyPr wrap="square">
            <a:spAutoFit/>
          </a:bodyPr>
          <a:lstStyle>
            <a:lvl1pPr>
              <a:lnSpc>
                <a:spcPts val="1500"/>
              </a:lnSpc>
              <a:defRPr/>
            </a:lvl1pPr>
          </a:lstStyle>
          <a:p>
            <a:pPr lvl="0"/>
            <a:r>
              <a:rPr lang="en-US" smtClean="0"/>
              <a:t>Click to edit Master text styles</a:t>
            </a:r>
          </a:p>
        </p:txBody>
      </p:sp>
      <p:sp>
        <p:nvSpPr>
          <p:cNvPr id="12" name="Text Placeholder 11"/>
          <p:cNvSpPr>
            <a:spLocks noGrp="1"/>
          </p:cNvSpPr>
          <p:nvPr>
            <p:ph type="body" sz="quarter" idx="24"/>
          </p:nvPr>
        </p:nvSpPr>
        <p:spPr>
          <a:xfrm>
            <a:off x="446400" y="6343200"/>
            <a:ext cx="4176464" cy="259045"/>
          </a:xfrm>
        </p:spPr>
        <p:txBody>
          <a:bodyPr wrap="square">
            <a:spAutoFit/>
          </a:bodyPr>
          <a:lstStyle>
            <a:lvl1pPr>
              <a:defRPr sz="1700" kern="1200" spc="-40" baseline="0">
                <a:latin typeface="Arial" pitchFamily="34" charset="0"/>
                <a:cs typeface="Arial" pitchFamily="34" charset="0"/>
              </a:defRPr>
            </a:lvl1pPr>
          </a:lstStyle>
          <a:p>
            <a:pPr lvl="0"/>
            <a:r>
              <a:rPr lang="en-US" smtClean="0"/>
              <a:t>Click to edit Master text styles</a:t>
            </a:r>
          </a:p>
        </p:txBody>
      </p:sp>
      <p:sp>
        <p:nvSpPr>
          <p:cNvPr id="13" name="Text Placeholder 13"/>
          <p:cNvSpPr>
            <a:spLocks noGrp="1"/>
          </p:cNvSpPr>
          <p:nvPr>
            <p:ph type="body" sz="quarter" idx="25"/>
          </p:nvPr>
        </p:nvSpPr>
        <p:spPr>
          <a:xfrm>
            <a:off x="457200" y="6444000"/>
            <a:ext cx="4103688" cy="259045"/>
          </a:xfrm>
        </p:spPr>
        <p:txBody>
          <a:bodyPr>
            <a:spAutoFit/>
          </a:bodyPr>
          <a:lstStyle>
            <a:lvl1pPr>
              <a:defRPr sz="800" b="1" cap="none" spc="-10" baseline="0">
                <a:solidFill>
                  <a:srgbClr val="646464"/>
                </a:solidFill>
              </a:defRPr>
            </a:lvl1pPr>
          </a:lstStyle>
          <a:p>
            <a:pPr lvl="0"/>
            <a:r>
              <a:rPr lang="en-US" smtClean="0"/>
              <a:t>Click to edit Master text styles</a:t>
            </a:r>
          </a:p>
        </p:txBody>
      </p:sp>
      <p:sp>
        <p:nvSpPr>
          <p:cNvPr id="16" name="Text Placeholder 12"/>
          <p:cNvSpPr>
            <a:spLocks noGrp="1"/>
          </p:cNvSpPr>
          <p:nvPr>
            <p:ph type="body" sz="quarter" idx="23" hasCustomPrompt="1"/>
          </p:nvPr>
        </p:nvSpPr>
        <p:spPr>
          <a:xfrm>
            <a:off x="8107200" y="6291851"/>
            <a:ext cx="349640" cy="246542"/>
          </a:xfrm>
        </p:spPr>
        <p:txBody>
          <a:bodyPr wrap="square" anchor="ctr">
            <a:spAutoFit/>
          </a:bodyPr>
          <a:lstStyle>
            <a:lvl1pPr algn="ctr">
              <a:defRPr sz="1000" b="0" spc="-10" baseline="0">
                <a:solidFill>
                  <a:srgbClr val="595959"/>
                </a:solidFill>
                <a:latin typeface="Arial" pitchFamily="34" charset="0"/>
                <a:cs typeface="Arial" pitchFamily="34" charset="0"/>
              </a:defRPr>
            </a:lvl1pPr>
          </a:lstStyle>
          <a:p>
            <a:pPr lvl="0"/>
            <a:r>
              <a:rPr lang="es-ES" smtClean="0"/>
              <a:t>8</a:t>
            </a:r>
            <a:endParaRPr lang="en-US"/>
          </a:p>
        </p:txBody>
      </p:sp>
      <p:sp>
        <p:nvSpPr>
          <p:cNvPr id="17" name="Text Placeholder 9"/>
          <p:cNvSpPr>
            <a:spLocks noGrp="1"/>
          </p:cNvSpPr>
          <p:nvPr>
            <p:ph type="body" sz="quarter" idx="11"/>
          </p:nvPr>
        </p:nvSpPr>
        <p:spPr>
          <a:xfrm>
            <a:off x="5724128" y="4402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18" name="Text Placeholder 13"/>
          <p:cNvSpPr>
            <a:spLocks noGrp="1"/>
          </p:cNvSpPr>
          <p:nvPr>
            <p:ph type="body" sz="quarter" idx="17"/>
          </p:nvPr>
        </p:nvSpPr>
        <p:spPr>
          <a:xfrm>
            <a:off x="5724000" y="4572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19" name="Text Placeholder 9"/>
          <p:cNvSpPr>
            <a:spLocks noGrp="1"/>
          </p:cNvSpPr>
          <p:nvPr>
            <p:ph type="body" sz="quarter" idx="26"/>
          </p:nvPr>
        </p:nvSpPr>
        <p:spPr>
          <a:xfrm>
            <a:off x="5724256" y="3250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0" name="Text Placeholder 13"/>
          <p:cNvSpPr>
            <a:spLocks noGrp="1"/>
          </p:cNvSpPr>
          <p:nvPr>
            <p:ph type="body" sz="quarter" idx="27"/>
          </p:nvPr>
        </p:nvSpPr>
        <p:spPr>
          <a:xfrm>
            <a:off x="5724128" y="3420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1" name="Text Placeholder 9"/>
          <p:cNvSpPr>
            <a:spLocks noGrp="1"/>
          </p:cNvSpPr>
          <p:nvPr>
            <p:ph type="body" sz="quarter" idx="28"/>
          </p:nvPr>
        </p:nvSpPr>
        <p:spPr>
          <a:xfrm>
            <a:off x="5724256" y="2098800"/>
            <a:ext cx="2761072" cy="261226"/>
          </a:xfrm>
          <a:noFill/>
        </p:spPr>
        <p:txBody>
          <a:bodyPr wrap="square" lIns="90000" tIns="46800" rIns="90000" bIns="46800" anchor="t" anchorCtr="0">
            <a:spAutoFit/>
          </a:bodyPr>
          <a:lstStyle>
            <a:lvl1pPr>
              <a:defRPr sz="1400" spc="-20" baseline="0">
                <a:solidFill>
                  <a:srgbClr val="009AE1"/>
                </a:solidFill>
              </a:defRPr>
            </a:lvl1pPr>
          </a:lstStyle>
          <a:p>
            <a:pPr lvl="0"/>
            <a:r>
              <a:rPr lang="en-US" smtClean="0"/>
              <a:t>Click to edit Master text styles</a:t>
            </a:r>
          </a:p>
        </p:txBody>
      </p:sp>
      <p:sp>
        <p:nvSpPr>
          <p:cNvPr id="22" name="Text Placeholder 13"/>
          <p:cNvSpPr>
            <a:spLocks noGrp="1"/>
          </p:cNvSpPr>
          <p:nvPr>
            <p:ph type="body" sz="quarter" idx="29"/>
          </p:nvPr>
        </p:nvSpPr>
        <p:spPr>
          <a:xfrm>
            <a:off x="5724128" y="2268000"/>
            <a:ext cx="2761072" cy="271869"/>
          </a:xfrm>
        </p:spPr>
        <p:txBody>
          <a:bodyPr wrap="square">
            <a:spAutoFit/>
          </a:bodyPr>
          <a:lstStyle>
            <a:lvl1pPr algn="just">
              <a:lnSpc>
                <a:spcPts val="1400"/>
              </a:lnSpc>
              <a:defRPr sz="1200" cap="none" spc="-10" baseline="0">
                <a:solidFill>
                  <a:srgbClr val="333333"/>
                </a:solidFill>
              </a:defRPr>
            </a:lvl1pPr>
          </a:lstStyle>
          <a:p>
            <a:pPr lvl="0"/>
            <a:r>
              <a:rPr lang="en-US" smtClean="0"/>
              <a:t>Click to edit Master text styles</a:t>
            </a:r>
          </a:p>
        </p:txBody>
      </p:sp>
      <p:sp>
        <p:nvSpPr>
          <p:cNvPr id="23" name="Chart Placeholder 9"/>
          <p:cNvSpPr>
            <a:spLocks noGrp="1"/>
          </p:cNvSpPr>
          <p:nvPr>
            <p:ph type="chart" sz="quarter" idx="32"/>
          </p:nvPr>
        </p:nvSpPr>
        <p:spPr>
          <a:xfrm>
            <a:off x="612000" y="1990800"/>
            <a:ext cx="5004000" cy="3974400"/>
          </a:xfrm>
        </p:spPr>
        <p:txBody>
          <a:bodyPr anchor="ctr"/>
          <a:lstStyle>
            <a:lvl1pPr algn="ctr">
              <a:defRPr sz="1400">
                <a:solidFill>
                  <a:schemeClr val="tx1">
                    <a:lumMod val="75000"/>
                    <a:lumOff val="25000"/>
                  </a:schemeClr>
                </a:solidFill>
              </a:defRPr>
            </a:lvl1pPr>
          </a:lstStyle>
          <a:p>
            <a:r>
              <a:rPr lang="en-US" smtClean="0"/>
              <a:t>Click icon to add chart</a:t>
            </a:r>
            <a:endParaRPr lang="en-US"/>
          </a:p>
        </p:txBody>
      </p:sp>
      <p:pic>
        <p:nvPicPr>
          <p:cNvPr id="24" name="Picture 23">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85200" y="6357600"/>
            <a:ext cx="97528" cy="109719"/>
          </a:xfrm>
          <a:prstGeom prst="rect">
            <a:avLst/>
          </a:prstGeom>
        </p:spPr>
      </p:pic>
      <p:pic>
        <p:nvPicPr>
          <p:cNvPr id="25" name="Picture 24">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1200" y="6357599"/>
            <a:ext cx="97528" cy="109719"/>
          </a:xfrm>
          <a:prstGeom prst="rect">
            <a:avLst/>
          </a:prstGeom>
        </p:spPr>
      </p:pic>
    </p:spTree>
    <p:extLst>
      <p:ext uri="{BB962C8B-B14F-4D97-AF65-F5344CB8AC3E}">
        <p14:creationId xmlns:p14="http://schemas.microsoft.com/office/powerpoint/2010/main" val="12805967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12000" y="836712"/>
            <a:ext cx="7920000" cy="2359193"/>
          </a:xfrm>
          <a:prstGeom prst="rect">
            <a:avLst/>
          </a:prstGeom>
        </p:spPr>
        <p:txBody>
          <a:bodyPr vert="horz" lIns="91440" tIns="45720" rIns="91440" bIns="45720" rtlCol="0" anchor="t">
            <a:spAutoFit/>
          </a:bodyPr>
          <a:lstStyle/>
          <a:p>
            <a:r>
              <a:rPr lang="en-US" dirty="0" smtClean="0"/>
              <a:t>Click to edit Master title</a:t>
            </a:r>
            <a:br>
              <a:rPr lang="en-US" dirty="0" smtClean="0"/>
            </a:br>
            <a:r>
              <a:rPr lang="en-US" dirty="0" smtClean="0"/>
              <a:t>style</a:t>
            </a:r>
            <a:endParaRPr lang="en-US" dirty="0"/>
          </a:p>
        </p:txBody>
      </p:sp>
      <p:sp>
        <p:nvSpPr>
          <p:cNvPr id="3" name="Text Placeholder 2"/>
          <p:cNvSpPr>
            <a:spLocks noGrp="1"/>
          </p:cNvSpPr>
          <p:nvPr>
            <p:ph type="body" idx="1"/>
          </p:nvPr>
        </p:nvSpPr>
        <p:spPr>
          <a:xfrm>
            <a:off x="612000" y="3356991"/>
            <a:ext cx="7920000" cy="997709"/>
          </a:xfrm>
          <a:prstGeom prst="rect">
            <a:avLst/>
          </a:prstGeom>
        </p:spPr>
        <p:txBody>
          <a:bodyPr vert="horz" lIns="91440" tIns="45720" rIns="91440" bIns="4572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6021288"/>
            <a:ext cx="9144000" cy="166760"/>
          </a:xfrm>
          <a:prstGeom prst="rect">
            <a:avLst/>
          </a:prstGeom>
        </p:spPr>
      </p:pic>
      <p:pic>
        <p:nvPicPr>
          <p:cNvPr id="6" name="Picture 5"/>
          <p:cNvPicPr>
            <a:picLocks noChangeAspect="1"/>
          </p:cNvPicPr>
          <p:nvPr/>
        </p:nvPicPr>
        <p:blipFill>
          <a:blip r:embed="rId19"/>
          <a:stretch>
            <a:fillRect/>
          </a:stretch>
        </p:blipFill>
        <p:spPr>
          <a:xfrm>
            <a:off x="576897" y="6237312"/>
            <a:ext cx="1004675" cy="596663"/>
          </a:xfrm>
          <a:prstGeom prst="rect">
            <a:avLst/>
          </a:prstGeom>
        </p:spPr>
      </p:pic>
      <p:sp>
        <p:nvSpPr>
          <p:cNvPr id="9" name="Rectangle 8"/>
          <p:cNvSpPr/>
          <p:nvPr/>
        </p:nvSpPr>
        <p:spPr>
          <a:xfrm>
            <a:off x="0" y="6257911"/>
            <a:ext cx="323528" cy="432048"/>
          </a:xfrm>
          <a:prstGeom prst="rect">
            <a:avLst/>
          </a:prstGeom>
          <a:solidFill>
            <a:srgbClr val="F38A31"/>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77972B"/>
              </a:solidFill>
            </a:endParaRPr>
          </a:p>
        </p:txBody>
      </p:sp>
      <p:sp>
        <p:nvSpPr>
          <p:cNvPr id="7" name="Rectangle 6"/>
          <p:cNvSpPr/>
          <p:nvPr/>
        </p:nvSpPr>
        <p:spPr>
          <a:xfrm>
            <a:off x="369640" y="6257911"/>
            <a:ext cx="119112" cy="432048"/>
          </a:xfrm>
          <a:prstGeom prst="rect">
            <a:avLst/>
          </a:prstGeom>
          <a:solidFill>
            <a:srgbClr val="77972B"/>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64263881"/>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Lst>
  <p:timing>
    <p:tnLst>
      <p:par>
        <p:cTn id="1" dur="indefinite" restart="never" nodeType="tmRoot"/>
      </p:par>
    </p:tnLst>
  </p:timing>
  <p:txStyles>
    <p:title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p:titleStyle>
    <p:bodyStyle>
      <a:lvl1pPr marL="0" indent="0" algn="l" defTabSz="914400" rtl="0" eaLnBrk="1" latinLnBrk="0" hangingPunct="1">
        <a:lnSpc>
          <a:spcPts val="1300"/>
        </a:lnSpc>
        <a:spcBef>
          <a:spcPts val="0"/>
        </a:spcBef>
        <a:buFontTx/>
        <a:buNone/>
        <a:defRPr sz="1800" b="0" i="0" kern="1200" cap="all" spc="-40" baseline="0">
          <a:solidFill>
            <a:srgbClr val="4B4B4B"/>
          </a:solidFill>
          <a:latin typeface="Calibri" pitchFamily="34" charset="0"/>
          <a:ea typeface="+mn-ea"/>
          <a:cs typeface="Calibri" pitchFamily="34" charset="0"/>
        </a:defRPr>
      </a:lvl1pPr>
      <a:lvl2pPr marL="6286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2pPr>
      <a:lvl3pPr marL="10858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3pPr>
      <a:lvl4pPr marL="15430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4pPr>
      <a:lvl5pPr marL="2000250" indent="-171450" algn="l" defTabSz="914400" rtl="0" eaLnBrk="1" latinLnBrk="0" hangingPunct="1">
        <a:spcBef>
          <a:spcPts val="0"/>
        </a:spcBef>
        <a:buFont typeface="Arial" pitchFamily="34" charset="0"/>
        <a:buChar char="•"/>
        <a:defRPr sz="1200" kern="1200">
          <a:solidFill>
            <a:srgbClr val="333333"/>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tags" Target="../tags/tag13.xml"/><Relationship Id="rId7" Type="http://schemas.openxmlformats.org/officeDocument/2006/relationships/diagramLayout" Target="../diagrams/layout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diagramData" Target="../diagrams/data1.xml"/><Relationship Id="rId5" Type="http://schemas.openxmlformats.org/officeDocument/2006/relationships/notesSlide" Target="../notesSlides/notesSlide1.xml"/><Relationship Id="rId10" Type="http://schemas.microsoft.com/office/2007/relationships/diagramDrawing" Target="../diagrams/drawing1.xml"/><Relationship Id="rId4" Type="http://schemas.openxmlformats.org/officeDocument/2006/relationships/slideLayout" Target="../slideLayouts/slideLayout15.xml"/><Relationship Id="rId9" Type="http://schemas.openxmlformats.org/officeDocument/2006/relationships/diagramColors" Target="../diagrams/colors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tags" Target="../tags/tag40.xml"/><Relationship Id="rId7" Type="http://schemas.openxmlformats.org/officeDocument/2006/relationships/diagramLayout" Target="../diagrams/layout4.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diagramData" Target="../diagrams/data4.xml"/><Relationship Id="rId5" Type="http://schemas.openxmlformats.org/officeDocument/2006/relationships/notesSlide" Target="../notesSlides/notesSlide10.xml"/><Relationship Id="rId10" Type="http://schemas.microsoft.com/office/2007/relationships/diagramDrawing" Target="../diagrams/drawing4.xml"/><Relationship Id="rId4" Type="http://schemas.openxmlformats.org/officeDocument/2006/relationships/slideLayout" Target="../slideLayouts/slideLayout16.xml"/><Relationship Id="rId9" Type="http://schemas.openxmlformats.org/officeDocument/2006/relationships/diagramColors" Target="../diagrams/colors4.xml"/></Relationships>
</file>

<file path=ppt/slides/_rels/slide11.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6" Type="http://schemas.openxmlformats.org/officeDocument/2006/relationships/slide" Target="slide14.xml"/><Relationship Id="rId5" Type="http://schemas.openxmlformats.org/officeDocument/2006/relationships/notesSlide" Target="../notesSlides/notesSlide11.xml"/><Relationship Id="rId4"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slide" Target="slide10.xml"/><Relationship Id="rId5" Type="http://schemas.openxmlformats.org/officeDocument/2006/relationships/notesSlide" Target="../notesSlides/notesSlide12.xml"/><Relationship Id="rId4"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slide" Target="slide10.xml"/><Relationship Id="rId5" Type="http://schemas.openxmlformats.org/officeDocument/2006/relationships/notesSlide" Target="../notesSlides/notesSlide13.xml"/><Relationship Id="rId4"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8" Type="http://schemas.openxmlformats.org/officeDocument/2006/relationships/diagramQuickStyle" Target="../diagrams/quickStyle5.xml"/><Relationship Id="rId3" Type="http://schemas.openxmlformats.org/officeDocument/2006/relationships/tags" Target="../tags/tag52.xml"/><Relationship Id="rId7" Type="http://schemas.openxmlformats.org/officeDocument/2006/relationships/diagramLayout" Target="../diagrams/layout5.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diagramData" Target="../diagrams/data5.xml"/><Relationship Id="rId5" Type="http://schemas.openxmlformats.org/officeDocument/2006/relationships/notesSlide" Target="../notesSlides/notesSlide14.xml"/><Relationship Id="rId10" Type="http://schemas.microsoft.com/office/2007/relationships/diagramDrawing" Target="../diagrams/drawing5.xml"/><Relationship Id="rId4" Type="http://schemas.openxmlformats.org/officeDocument/2006/relationships/slideLayout" Target="../slideLayouts/slideLayout16.xml"/><Relationship Id="rId9" Type="http://schemas.openxmlformats.org/officeDocument/2006/relationships/diagramColors" Target="../diagrams/colors5.xml"/></Relationships>
</file>

<file path=ppt/slides/_rels/slide15.xml.rels><?xml version="1.0" encoding="UTF-8" standalone="yes"?>
<Relationships xmlns="http://schemas.openxmlformats.org/package/2006/relationships"><Relationship Id="rId3" Type="http://schemas.openxmlformats.org/officeDocument/2006/relationships/tags" Target="../tags/tag55.xml"/><Relationship Id="rId2" Type="http://schemas.openxmlformats.org/officeDocument/2006/relationships/tags" Target="../tags/tag54.xml"/><Relationship Id="rId1" Type="http://schemas.openxmlformats.org/officeDocument/2006/relationships/tags" Target="../tags/tag53.xml"/><Relationship Id="rId6" Type="http://schemas.openxmlformats.org/officeDocument/2006/relationships/slide" Target="slide14.xml"/><Relationship Id="rId5" Type="http://schemas.openxmlformats.org/officeDocument/2006/relationships/notesSlide" Target="../notesSlides/notesSlide15.xml"/><Relationship Id="rId4"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slide" Target="slide18.xml"/><Relationship Id="rId5" Type="http://schemas.openxmlformats.org/officeDocument/2006/relationships/notesSlide" Target="../notesSlides/notesSlide16.xml"/><Relationship Id="rId4"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 Target="slide14.xml"/><Relationship Id="rId5" Type="http://schemas.openxmlformats.org/officeDocument/2006/relationships/notesSlide" Target="../notesSlides/notesSlide17.xml"/><Relationship Id="rId4"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8" Type="http://schemas.openxmlformats.org/officeDocument/2006/relationships/diagramQuickStyle" Target="../diagrams/quickStyle6.xml"/><Relationship Id="rId3" Type="http://schemas.openxmlformats.org/officeDocument/2006/relationships/tags" Target="../tags/tag64.xml"/><Relationship Id="rId7" Type="http://schemas.openxmlformats.org/officeDocument/2006/relationships/diagramLayout" Target="../diagrams/layout6.xml"/><Relationship Id="rId2" Type="http://schemas.openxmlformats.org/officeDocument/2006/relationships/tags" Target="../tags/tag63.xml"/><Relationship Id="rId1" Type="http://schemas.openxmlformats.org/officeDocument/2006/relationships/tags" Target="../tags/tag62.xml"/><Relationship Id="rId6" Type="http://schemas.openxmlformats.org/officeDocument/2006/relationships/diagramData" Target="../diagrams/data6.xml"/><Relationship Id="rId5" Type="http://schemas.openxmlformats.org/officeDocument/2006/relationships/notesSlide" Target="../notesSlides/notesSlide18.xml"/><Relationship Id="rId10" Type="http://schemas.microsoft.com/office/2007/relationships/diagramDrawing" Target="../diagrams/drawing6.xml"/><Relationship Id="rId4" Type="http://schemas.openxmlformats.org/officeDocument/2006/relationships/slideLayout" Target="../slideLayouts/slideLayout16.xml"/><Relationship Id="rId9" Type="http://schemas.openxmlformats.org/officeDocument/2006/relationships/diagramColors" Target="../diagrams/colors6.xml"/></Relationships>
</file>

<file path=ppt/slides/_rels/slide19.xml.rels><?xml version="1.0" encoding="UTF-8" standalone="yes"?>
<Relationships xmlns="http://schemas.openxmlformats.org/package/2006/relationships"><Relationship Id="rId3" Type="http://schemas.openxmlformats.org/officeDocument/2006/relationships/tags" Target="../tags/tag67.xml"/><Relationship Id="rId2" Type="http://schemas.openxmlformats.org/officeDocument/2006/relationships/tags" Target="../tags/tag66.xml"/><Relationship Id="rId1" Type="http://schemas.openxmlformats.org/officeDocument/2006/relationships/tags" Target="../tags/tag65.xml"/><Relationship Id="rId6" Type="http://schemas.openxmlformats.org/officeDocument/2006/relationships/slide" Target="slide18.xml"/><Relationship Id="rId5" Type="http://schemas.openxmlformats.org/officeDocument/2006/relationships/notesSlide" Target="../notesSlides/notesSlide19.xml"/><Relationship Id="rId4"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8" Type="http://schemas.openxmlformats.org/officeDocument/2006/relationships/diagramQuickStyle" Target="../diagrams/quickStyle2.xml"/><Relationship Id="rId3" Type="http://schemas.openxmlformats.org/officeDocument/2006/relationships/tags" Target="../tags/tag16.xml"/><Relationship Id="rId7" Type="http://schemas.openxmlformats.org/officeDocument/2006/relationships/diagramLayout" Target="../diagrams/layout2.xml"/><Relationship Id="rId2" Type="http://schemas.openxmlformats.org/officeDocument/2006/relationships/tags" Target="../tags/tag15.xml"/><Relationship Id="rId1" Type="http://schemas.openxmlformats.org/officeDocument/2006/relationships/tags" Target="../tags/tag14.xml"/><Relationship Id="rId6" Type="http://schemas.openxmlformats.org/officeDocument/2006/relationships/diagramData" Target="../diagrams/data2.xml"/><Relationship Id="rId5" Type="http://schemas.openxmlformats.org/officeDocument/2006/relationships/notesSlide" Target="../notesSlides/notesSlide2.xml"/><Relationship Id="rId10" Type="http://schemas.microsoft.com/office/2007/relationships/diagramDrawing" Target="../diagrams/drawing2.xml"/><Relationship Id="rId4" Type="http://schemas.openxmlformats.org/officeDocument/2006/relationships/slideLayout" Target="../slideLayouts/slideLayout16.xml"/><Relationship Id="rId9" Type="http://schemas.openxmlformats.org/officeDocument/2006/relationships/diagramColors" Target="../diagrams/colors2.xml"/></Relationships>
</file>

<file path=ppt/slides/_rels/slide20.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slide" Target="slide18.xml"/><Relationship Id="rId5" Type="http://schemas.openxmlformats.org/officeDocument/2006/relationships/notesSlide" Target="../notesSlides/notesSlide20.xml"/><Relationship Id="rId4"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6" Type="http://schemas.openxmlformats.org/officeDocument/2006/relationships/slide" Target="slide22.xml"/><Relationship Id="rId5" Type="http://schemas.openxmlformats.org/officeDocument/2006/relationships/notesSlide" Target="../notesSlides/notesSlide21.xml"/><Relationship Id="rId4"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8" Type="http://schemas.openxmlformats.org/officeDocument/2006/relationships/diagramQuickStyle" Target="../diagrams/quickStyle7.xml"/><Relationship Id="rId3" Type="http://schemas.openxmlformats.org/officeDocument/2006/relationships/tags" Target="../tags/tag76.xml"/><Relationship Id="rId7" Type="http://schemas.openxmlformats.org/officeDocument/2006/relationships/diagramLayout" Target="../diagrams/layout7.xml"/><Relationship Id="rId2" Type="http://schemas.openxmlformats.org/officeDocument/2006/relationships/tags" Target="../tags/tag75.xml"/><Relationship Id="rId1" Type="http://schemas.openxmlformats.org/officeDocument/2006/relationships/tags" Target="../tags/tag74.xml"/><Relationship Id="rId6" Type="http://schemas.openxmlformats.org/officeDocument/2006/relationships/diagramData" Target="../diagrams/data7.xml"/><Relationship Id="rId5" Type="http://schemas.openxmlformats.org/officeDocument/2006/relationships/notesSlide" Target="../notesSlides/notesSlide22.xml"/><Relationship Id="rId10" Type="http://schemas.microsoft.com/office/2007/relationships/diagramDrawing" Target="../diagrams/drawing7.xml"/><Relationship Id="rId4" Type="http://schemas.openxmlformats.org/officeDocument/2006/relationships/slideLayout" Target="../slideLayouts/slideLayout16.xml"/><Relationship Id="rId9" Type="http://schemas.openxmlformats.org/officeDocument/2006/relationships/diagramColors" Target="../diagrams/colors7.xml"/></Relationships>
</file>

<file path=ppt/slides/_rels/slide23.xml.rels><?xml version="1.0" encoding="UTF-8" standalone="yes"?>
<Relationships xmlns="http://schemas.openxmlformats.org/package/2006/relationships"><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slide" Target="slide22.xml"/><Relationship Id="rId5" Type="http://schemas.openxmlformats.org/officeDocument/2006/relationships/notesSlide" Target="../notesSlides/notesSlide23.xml"/><Relationship Id="rId4"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 Id="rId6" Type="http://schemas.openxmlformats.org/officeDocument/2006/relationships/slide" Target="slide22.xml"/><Relationship Id="rId5" Type="http://schemas.openxmlformats.org/officeDocument/2006/relationships/notesSlide" Target="../notesSlides/notesSlide24.xml"/><Relationship Id="rId4"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slide" Target="slide26.xml"/><Relationship Id="rId5" Type="http://schemas.openxmlformats.org/officeDocument/2006/relationships/notesSlide" Target="../notesSlides/notesSlide25.xml"/><Relationship Id="rId4"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8" Type="http://schemas.openxmlformats.org/officeDocument/2006/relationships/diagramQuickStyle" Target="../diagrams/quickStyle8.xml"/><Relationship Id="rId3" Type="http://schemas.openxmlformats.org/officeDocument/2006/relationships/tags" Target="../tags/tag88.xml"/><Relationship Id="rId7" Type="http://schemas.openxmlformats.org/officeDocument/2006/relationships/diagramLayout" Target="../diagrams/layout8.xml"/><Relationship Id="rId2" Type="http://schemas.openxmlformats.org/officeDocument/2006/relationships/tags" Target="../tags/tag87.xml"/><Relationship Id="rId1" Type="http://schemas.openxmlformats.org/officeDocument/2006/relationships/tags" Target="../tags/tag86.xml"/><Relationship Id="rId6" Type="http://schemas.openxmlformats.org/officeDocument/2006/relationships/diagramData" Target="../diagrams/data8.xml"/><Relationship Id="rId5" Type="http://schemas.openxmlformats.org/officeDocument/2006/relationships/notesSlide" Target="../notesSlides/notesSlide26.xml"/><Relationship Id="rId10" Type="http://schemas.microsoft.com/office/2007/relationships/diagramDrawing" Target="../diagrams/drawing8.xml"/><Relationship Id="rId4" Type="http://schemas.openxmlformats.org/officeDocument/2006/relationships/slideLayout" Target="../slideLayouts/slideLayout16.xml"/><Relationship Id="rId9" Type="http://schemas.openxmlformats.org/officeDocument/2006/relationships/diagramColors" Target="../diagrams/colors8.xml"/></Relationships>
</file>

<file path=ppt/slides/_rels/slide27.xml.rels><?xml version="1.0" encoding="UTF-8" standalone="yes"?>
<Relationships xmlns="http://schemas.openxmlformats.org/package/2006/relationships"><Relationship Id="rId3" Type="http://schemas.openxmlformats.org/officeDocument/2006/relationships/tags" Target="../tags/tag91.xml"/><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slide" Target="slide30.xml"/><Relationship Id="rId5" Type="http://schemas.openxmlformats.org/officeDocument/2006/relationships/notesSlide" Target="../notesSlides/notesSlide27.xml"/><Relationship Id="rId4"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3" Type="http://schemas.openxmlformats.org/officeDocument/2006/relationships/tags" Target="../tags/tag94.xml"/><Relationship Id="rId2" Type="http://schemas.openxmlformats.org/officeDocument/2006/relationships/tags" Target="../tags/tag93.xml"/><Relationship Id="rId1" Type="http://schemas.openxmlformats.org/officeDocument/2006/relationships/tags" Target="../tags/tag92.xml"/><Relationship Id="rId6" Type="http://schemas.openxmlformats.org/officeDocument/2006/relationships/slide" Target="slide26.xml"/><Relationship Id="rId5" Type="http://schemas.openxmlformats.org/officeDocument/2006/relationships/notesSlide" Target="../notesSlides/notesSlide28.xml"/><Relationship Id="rId4"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slide" Target="slide26.xml"/><Relationship Id="rId5" Type="http://schemas.openxmlformats.org/officeDocument/2006/relationships/notesSlide" Target="../notesSlides/notesSlide29.xml"/><Relationship Id="rId4"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slide" Target="slide2.xml"/><Relationship Id="rId5" Type="http://schemas.openxmlformats.org/officeDocument/2006/relationships/notesSlide" Target="../notesSlides/notesSlide3.xml"/><Relationship Id="rId4"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8" Type="http://schemas.openxmlformats.org/officeDocument/2006/relationships/diagramQuickStyle" Target="../diagrams/quickStyle9.xml"/><Relationship Id="rId3" Type="http://schemas.openxmlformats.org/officeDocument/2006/relationships/tags" Target="../tags/tag100.xml"/><Relationship Id="rId7" Type="http://schemas.openxmlformats.org/officeDocument/2006/relationships/diagramLayout" Target="../diagrams/layout9.xml"/><Relationship Id="rId2" Type="http://schemas.openxmlformats.org/officeDocument/2006/relationships/tags" Target="../tags/tag99.xml"/><Relationship Id="rId1" Type="http://schemas.openxmlformats.org/officeDocument/2006/relationships/tags" Target="../tags/tag98.xml"/><Relationship Id="rId6" Type="http://schemas.openxmlformats.org/officeDocument/2006/relationships/diagramData" Target="../diagrams/data9.xml"/><Relationship Id="rId5" Type="http://schemas.openxmlformats.org/officeDocument/2006/relationships/notesSlide" Target="../notesSlides/notesSlide30.xml"/><Relationship Id="rId10" Type="http://schemas.microsoft.com/office/2007/relationships/diagramDrawing" Target="../diagrams/drawing9.xml"/><Relationship Id="rId4" Type="http://schemas.openxmlformats.org/officeDocument/2006/relationships/slideLayout" Target="../slideLayouts/slideLayout16.xml"/><Relationship Id="rId9" Type="http://schemas.openxmlformats.org/officeDocument/2006/relationships/diagramColors" Target="../diagrams/colors9.xml"/></Relationships>
</file>

<file path=ppt/slides/_rels/slide31.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6" Type="http://schemas.openxmlformats.org/officeDocument/2006/relationships/slide" Target="slide30.xml"/><Relationship Id="rId5" Type="http://schemas.openxmlformats.org/officeDocument/2006/relationships/notesSlide" Target="../notesSlides/notesSlide31.xml"/><Relationship Id="rId4"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 Id="rId6" Type="http://schemas.openxmlformats.org/officeDocument/2006/relationships/slide" Target="slide34.xml"/><Relationship Id="rId5" Type="http://schemas.openxmlformats.org/officeDocument/2006/relationships/notesSlide" Target="../notesSlides/notesSlide32.xml"/><Relationship Id="rId4"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slide" Target="slide30.xml"/><Relationship Id="rId5" Type="http://schemas.openxmlformats.org/officeDocument/2006/relationships/notesSlide" Target="../notesSlides/notesSlide33.xml"/><Relationship Id="rId4"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8" Type="http://schemas.openxmlformats.org/officeDocument/2006/relationships/diagramQuickStyle" Target="../diagrams/quickStyle10.xml"/><Relationship Id="rId3" Type="http://schemas.openxmlformats.org/officeDocument/2006/relationships/tags" Target="../tags/tag112.xml"/><Relationship Id="rId7" Type="http://schemas.openxmlformats.org/officeDocument/2006/relationships/diagramLayout" Target="../diagrams/layout10.xml"/><Relationship Id="rId2" Type="http://schemas.openxmlformats.org/officeDocument/2006/relationships/tags" Target="../tags/tag111.xml"/><Relationship Id="rId1" Type="http://schemas.openxmlformats.org/officeDocument/2006/relationships/tags" Target="../tags/tag110.xml"/><Relationship Id="rId6" Type="http://schemas.openxmlformats.org/officeDocument/2006/relationships/diagramData" Target="../diagrams/data10.xml"/><Relationship Id="rId5" Type="http://schemas.openxmlformats.org/officeDocument/2006/relationships/notesSlide" Target="../notesSlides/notesSlide34.xml"/><Relationship Id="rId10" Type="http://schemas.microsoft.com/office/2007/relationships/diagramDrawing" Target="../diagrams/drawing10.xml"/><Relationship Id="rId4" Type="http://schemas.openxmlformats.org/officeDocument/2006/relationships/slideLayout" Target="../slideLayouts/slideLayout16.xml"/><Relationship Id="rId9" Type="http://schemas.openxmlformats.org/officeDocument/2006/relationships/diagramColors" Target="../diagrams/colors10.xml"/></Relationships>
</file>

<file path=ppt/slides/_rels/slide35.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6" Type="http://schemas.openxmlformats.org/officeDocument/2006/relationships/slide" Target="slide34.xml"/><Relationship Id="rId5" Type="http://schemas.openxmlformats.org/officeDocument/2006/relationships/notesSlide" Target="../notesSlides/notesSlide35.xml"/><Relationship Id="rId4"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3" Type="http://schemas.openxmlformats.org/officeDocument/2006/relationships/tags" Target="../tags/tag118.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slide" Target="slide34.xml"/><Relationship Id="rId5" Type="http://schemas.openxmlformats.org/officeDocument/2006/relationships/notesSlide" Target="../notesSlides/notesSlide36.xml"/><Relationship Id="rId4"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3" Type="http://schemas.openxmlformats.org/officeDocument/2006/relationships/tags" Target="../tags/tag121.xml"/><Relationship Id="rId2" Type="http://schemas.openxmlformats.org/officeDocument/2006/relationships/tags" Target="../tags/tag120.xml"/><Relationship Id="rId1" Type="http://schemas.openxmlformats.org/officeDocument/2006/relationships/tags" Target="../tags/tag119.xml"/><Relationship Id="rId6" Type="http://schemas.openxmlformats.org/officeDocument/2006/relationships/slide" Target="slide38.xml"/><Relationship Id="rId5" Type="http://schemas.openxmlformats.org/officeDocument/2006/relationships/notesSlide" Target="../notesSlides/notesSlide37.xml"/><Relationship Id="rId4"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8" Type="http://schemas.openxmlformats.org/officeDocument/2006/relationships/diagramQuickStyle" Target="../diagrams/quickStyle11.xml"/><Relationship Id="rId3" Type="http://schemas.openxmlformats.org/officeDocument/2006/relationships/tags" Target="../tags/tag124.xml"/><Relationship Id="rId7" Type="http://schemas.openxmlformats.org/officeDocument/2006/relationships/diagramLayout" Target="../diagrams/layout11.xml"/><Relationship Id="rId2" Type="http://schemas.openxmlformats.org/officeDocument/2006/relationships/tags" Target="../tags/tag123.xml"/><Relationship Id="rId1" Type="http://schemas.openxmlformats.org/officeDocument/2006/relationships/tags" Target="../tags/tag122.xml"/><Relationship Id="rId6" Type="http://schemas.openxmlformats.org/officeDocument/2006/relationships/diagramData" Target="../diagrams/data11.xml"/><Relationship Id="rId5" Type="http://schemas.openxmlformats.org/officeDocument/2006/relationships/notesSlide" Target="../notesSlides/notesSlide38.xml"/><Relationship Id="rId10" Type="http://schemas.microsoft.com/office/2007/relationships/diagramDrawing" Target="../diagrams/drawing11.xml"/><Relationship Id="rId4" Type="http://schemas.openxmlformats.org/officeDocument/2006/relationships/slideLayout" Target="../slideLayouts/slideLayout16.xml"/><Relationship Id="rId9" Type="http://schemas.openxmlformats.org/officeDocument/2006/relationships/diagramColors" Target="../diagrams/colors11.xml"/></Relationships>
</file>

<file path=ppt/slides/_rels/slide39.xml.rels><?xml version="1.0" encoding="UTF-8" standalone="yes"?>
<Relationships xmlns="http://schemas.openxmlformats.org/package/2006/relationships"><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slide" Target="slide38.xml"/><Relationship Id="rId5" Type="http://schemas.openxmlformats.org/officeDocument/2006/relationships/notesSlide" Target="../notesSlides/notesSlide39.xml"/><Relationship Id="rId4"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 Id="rId6" Type="http://schemas.openxmlformats.org/officeDocument/2006/relationships/slide" Target="slide6.xml"/><Relationship Id="rId5" Type="http://schemas.openxmlformats.org/officeDocument/2006/relationships/notesSlide" Target="../notesSlides/notesSlide4.xml"/><Relationship Id="rId4"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3" Type="http://schemas.openxmlformats.org/officeDocument/2006/relationships/tags" Target="../tags/tag130.xml"/><Relationship Id="rId2" Type="http://schemas.openxmlformats.org/officeDocument/2006/relationships/tags" Target="../tags/tag129.xml"/><Relationship Id="rId1" Type="http://schemas.openxmlformats.org/officeDocument/2006/relationships/tags" Target="../tags/tag128.xml"/><Relationship Id="rId6" Type="http://schemas.openxmlformats.org/officeDocument/2006/relationships/slide" Target="slide38.xml"/><Relationship Id="rId5" Type="http://schemas.openxmlformats.org/officeDocument/2006/relationships/notesSlide" Target="../notesSlides/notesSlide40.xml"/><Relationship Id="rId4"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3" Type="http://schemas.openxmlformats.org/officeDocument/2006/relationships/tags" Target="../tags/tag133.xml"/><Relationship Id="rId2" Type="http://schemas.openxmlformats.org/officeDocument/2006/relationships/tags" Target="../tags/tag132.xml"/><Relationship Id="rId1" Type="http://schemas.openxmlformats.org/officeDocument/2006/relationships/tags" Target="../tags/tag131.xml"/><Relationship Id="rId6" Type="http://schemas.openxmlformats.org/officeDocument/2006/relationships/slide" Target="slide42.xml"/><Relationship Id="rId5" Type="http://schemas.openxmlformats.org/officeDocument/2006/relationships/notesSlide" Target="../notesSlides/notesSlide41.xml"/><Relationship Id="rId4"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2" Type="http://schemas.openxmlformats.org/officeDocument/2006/relationships/slideLayout" Target="../slideLayouts/slideLayout15.xml"/><Relationship Id="rId1" Type="http://schemas.openxmlformats.org/officeDocument/2006/relationships/tags" Target="../tags/tag134.xml"/></Relationships>
</file>

<file path=ppt/slides/_rels/slide5.xml.rels><?xml version="1.0" encoding="UTF-8" standalone="yes"?>
<Relationships xmlns="http://schemas.openxmlformats.org/package/2006/relationships"><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slide" Target="slide2.xml"/><Relationship Id="rId5" Type="http://schemas.openxmlformats.org/officeDocument/2006/relationships/notesSlide" Target="../notesSlides/notesSlide5.xml"/><Relationship Id="rId4"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8" Type="http://schemas.openxmlformats.org/officeDocument/2006/relationships/diagramQuickStyle" Target="../diagrams/quickStyle3.xml"/><Relationship Id="rId3" Type="http://schemas.openxmlformats.org/officeDocument/2006/relationships/tags" Target="../tags/tag28.xml"/><Relationship Id="rId7" Type="http://schemas.openxmlformats.org/officeDocument/2006/relationships/diagramLayout" Target="../diagrams/layout3.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diagramData" Target="../diagrams/data3.xml"/><Relationship Id="rId5" Type="http://schemas.openxmlformats.org/officeDocument/2006/relationships/notesSlide" Target="../notesSlides/notesSlide6.xml"/><Relationship Id="rId10" Type="http://schemas.microsoft.com/office/2007/relationships/diagramDrawing" Target="../diagrams/drawing3.xml"/><Relationship Id="rId4" Type="http://schemas.openxmlformats.org/officeDocument/2006/relationships/slideLayout" Target="../slideLayouts/slideLayout16.xml"/><Relationship Id="rId9" Type="http://schemas.openxmlformats.org/officeDocument/2006/relationships/diagramColors" Target="../diagrams/colors3.xml"/></Relationships>
</file>

<file path=ppt/slides/_rels/slide7.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slide" Target="slide10.xml"/><Relationship Id="rId5" Type="http://schemas.openxmlformats.org/officeDocument/2006/relationships/notesSlide" Target="../notesSlides/notesSlide7.xml"/><Relationship Id="rId4"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slide" Target="slide6.xml"/><Relationship Id="rId5" Type="http://schemas.openxmlformats.org/officeDocument/2006/relationships/notesSlide" Target="../notesSlides/notesSlide8.xml"/><Relationship Id="rId4"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6" Type="http://schemas.openxmlformats.org/officeDocument/2006/relationships/slide" Target="slide6.xml"/><Relationship Id="rId5" Type="http://schemas.openxmlformats.org/officeDocument/2006/relationships/notesSlide" Target="../notesSlides/notesSlide9.xml"/><Relationship Id="rId4"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custDataLst>
              <p:tags r:id="rId1"/>
            </p:custDataLst>
            <p:extLst>
              <p:ext uri="{D42A27DB-BD31-4B8C-83A1-F6EECF244321}">
                <p14:modId xmlns:p14="http://schemas.microsoft.com/office/powerpoint/2010/main" val="1522841856"/>
              </p:ext>
            </p:extLst>
          </p:nvPr>
        </p:nvGraphicFramePr>
        <p:xfrm>
          <a:off x="2971800" y="3886200"/>
          <a:ext cx="3429000" cy="16002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Title 3"/>
          <p:cNvSpPr txBox="1">
            <a:spLocks/>
          </p:cNvSpPr>
          <p:nvPr>
            <p:custDataLst>
              <p:tags r:id="rId2"/>
            </p:custDataLst>
          </p:nvPr>
        </p:nvSpPr>
        <p:spPr>
          <a:xfrm>
            <a:off x="762000" y="990600"/>
            <a:ext cx="7772400" cy="1470025"/>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pPr algn="ctr">
              <a:lnSpc>
                <a:spcPct val="90000"/>
              </a:lnSpc>
            </a:pPr>
            <a:r>
              <a:rPr lang="en-US" sz="4000" dirty="0" smtClean="0"/>
              <a:t>Test Your Knowledge</a:t>
            </a:r>
            <a:br>
              <a:rPr lang="en-US" sz="4000" dirty="0" smtClean="0"/>
            </a:br>
            <a:r>
              <a:rPr lang="en-US" sz="4000" dirty="0" smtClean="0">
                <a:solidFill>
                  <a:srgbClr val="009AE1"/>
                </a:solidFill>
              </a:rPr>
              <a:t>Lesson 3: A Fresh Start</a:t>
            </a:r>
            <a:endParaRPr lang="en-US" sz="4000" dirty="0">
              <a:solidFill>
                <a:srgbClr val="009AE1"/>
              </a:solidFill>
            </a:endParaRPr>
          </a:p>
        </p:txBody>
      </p:sp>
      <p:sp>
        <p:nvSpPr>
          <p:cNvPr id="10" name="Subtitle 4"/>
          <p:cNvSpPr txBox="1">
            <a:spLocks/>
          </p:cNvSpPr>
          <p:nvPr>
            <p:custDataLst>
              <p:tags r:id="rId3"/>
            </p:custDataLst>
          </p:nvPr>
        </p:nvSpPr>
        <p:spPr>
          <a:xfrm>
            <a:off x="1447800" y="2438400"/>
            <a:ext cx="6400800" cy="1066800"/>
          </a:xfrm>
          <a:prstGeom prst="rect">
            <a:avLst/>
          </a:prstGeom>
        </p:spPr>
        <p:txBody>
          <a:bodyPr vert="horz" lIns="91440" tIns="45720" rIns="91440" bIns="45720" rtlCol="0">
            <a:spAutoFit/>
          </a:bodyPr>
          <a:lstStyle>
            <a:lvl1pPr marL="0" indent="0" algn="ctr" defTabSz="914400" rtl="0" eaLnBrk="1" latinLnBrk="0" hangingPunct="1">
              <a:lnSpc>
                <a:spcPts val="1300"/>
              </a:lnSpc>
              <a:spcBef>
                <a:spcPts val="0"/>
              </a:spcBef>
              <a:buFontTx/>
              <a:buNone/>
              <a:defRPr sz="1800" b="0" i="0" kern="1200" cap="all" spc="-40" baseline="0">
                <a:solidFill>
                  <a:schemeClr val="tx1">
                    <a:tint val="75000"/>
                  </a:schemeClr>
                </a:solidFill>
                <a:latin typeface="Calibri" pitchFamily="34" charset="0"/>
                <a:ea typeface="+mn-ea"/>
                <a:cs typeface="Calibri" pitchFamily="34" charset="0"/>
              </a:defRPr>
            </a:lvl1pPr>
            <a:lvl2pPr marL="457200" indent="0" algn="ctr" defTabSz="914400" rtl="0" eaLnBrk="1" latinLnBrk="0" hangingPunct="1">
              <a:spcBef>
                <a:spcPts val="0"/>
              </a:spcBef>
              <a:buFont typeface="Arial" pitchFamily="34" charset="0"/>
              <a:buNone/>
              <a:defRPr sz="1200" kern="1200">
                <a:solidFill>
                  <a:schemeClr val="tx1">
                    <a:tint val="75000"/>
                  </a:schemeClr>
                </a:solidFill>
                <a:latin typeface="+mn-lt"/>
                <a:ea typeface="+mn-ea"/>
                <a:cs typeface="+mn-cs"/>
              </a:defRPr>
            </a:lvl2pPr>
            <a:lvl3pPr marL="914400" indent="0" algn="ctr" defTabSz="914400" rtl="0" eaLnBrk="1" latinLnBrk="0" hangingPunct="1">
              <a:spcBef>
                <a:spcPts val="0"/>
              </a:spcBef>
              <a:buFont typeface="Arial" pitchFamily="34" charset="0"/>
              <a:buNone/>
              <a:defRPr sz="1200" kern="1200">
                <a:solidFill>
                  <a:schemeClr val="tx1">
                    <a:tint val="75000"/>
                  </a:schemeClr>
                </a:solidFill>
                <a:latin typeface="+mn-lt"/>
                <a:ea typeface="+mn-ea"/>
                <a:cs typeface="+mn-cs"/>
              </a:defRPr>
            </a:lvl3pPr>
            <a:lvl4pPr marL="1371600" indent="0" algn="ctr" defTabSz="914400" rtl="0" eaLnBrk="1" latinLnBrk="0" hangingPunct="1">
              <a:spcBef>
                <a:spcPts val="0"/>
              </a:spcBef>
              <a:buFont typeface="Arial" pitchFamily="34" charset="0"/>
              <a:buNone/>
              <a:defRPr sz="1200" kern="1200">
                <a:solidFill>
                  <a:schemeClr val="tx1">
                    <a:tint val="75000"/>
                  </a:schemeClr>
                </a:solidFill>
                <a:latin typeface="+mn-lt"/>
                <a:ea typeface="+mn-ea"/>
                <a:cs typeface="+mn-cs"/>
              </a:defRPr>
            </a:lvl4pPr>
            <a:lvl5pPr marL="1828800" indent="0" algn="ctr" defTabSz="914400" rtl="0" eaLnBrk="1" latinLnBrk="0" hangingPunct="1">
              <a:spcBef>
                <a:spcPts val="0"/>
              </a:spcBef>
              <a:buFont typeface="Arial" pitchFamily="34" charset="0"/>
              <a:buNone/>
              <a:defRPr sz="12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nSpc>
                <a:spcPct val="90000"/>
              </a:lnSpc>
            </a:pPr>
            <a:r>
              <a:rPr lang="en-US" sz="3200" b="1" cap="none" dirty="0" smtClean="0">
                <a:ln>
                  <a:solidFill>
                    <a:schemeClr val="bg1"/>
                  </a:solidFill>
                </a:ln>
                <a:solidFill>
                  <a:schemeClr val="tx1">
                    <a:lumMod val="75000"/>
                    <a:lumOff val="25000"/>
                  </a:schemeClr>
                </a:solidFill>
                <a:latin typeface="Calibri"/>
              </a:rPr>
              <a:t>Click on the letter of your choice to test your understanding.</a:t>
            </a:r>
          </a:p>
          <a:p>
            <a:pPr algn="l">
              <a:lnSpc>
                <a:spcPct val="90000"/>
              </a:lnSpc>
            </a:pPr>
            <a:endParaRPr lang="en-US" sz="2400" dirty="0">
              <a:solidFill>
                <a:schemeClr val="tx1">
                  <a:lumMod val="75000"/>
                  <a:lumOff val="2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42199" y="1143000"/>
            <a:ext cx="8686800" cy="685800"/>
          </a:xfrm>
        </p:spPr>
        <p:txBody>
          <a:bodyPr>
            <a:noAutofit/>
          </a:bodyPr>
          <a:lstStyle/>
          <a:p>
            <a:pPr marL="0" indent="0">
              <a:lnSpc>
                <a:spcPct val="100000"/>
              </a:lnSpc>
              <a:buNone/>
            </a:pPr>
            <a:r>
              <a:rPr lang="en-US" sz="2300" dirty="0" smtClean="0">
                <a:solidFill>
                  <a:srgbClr val="009AE1"/>
                </a:solidFill>
                <a:latin typeface="Calibri"/>
              </a:rPr>
              <a:t>The type of credit that you get when a lender </a:t>
            </a:r>
            <a:r>
              <a:rPr lang="en-US" sz="2300" dirty="0">
                <a:solidFill>
                  <a:srgbClr val="009AE1"/>
                </a:solidFill>
                <a:latin typeface="Calibri"/>
              </a:rPr>
              <a:t>allows you to borrow an amount for a specific purpose for a specific amount of time at a given interest rate is </a:t>
            </a:r>
            <a:r>
              <a:rPr lang="en-US" sz="2300" dirty="0" smtClean="0">
                <a:solidFill>
                  <a:srgbClr val="009AE1"/>
                </a:solidFill>
                <a:latin typeface="Calibri"/>
              </a:rPr>
              <a:t>called:</a:t>
            </a:r>
            <a:endParaRPr lang="en-US" sz="23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3126276531"/>
              </p:ext>
            </p:extLst>
          </p:nvPr>
        </p:nvGraphicFramePr>
        <p:xfrm>
          <a:off x="1600200" y="2526613"/>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8"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9"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3</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229600" cy="3352800"/>
          </a:xfrm>
        </p:spPr>
        <p:txBody>
          <a:bodyPr>
            <a:noAutofit/>
          </a:bodyPr>
          <a:lstStyle/>
          <a:p>
            <a:pPr marL="0" indent="0">
              <a:lnSpc>
                <a:spcPct val="100000"/>
              </a:lnSpc>
              <a:buNone/>
            </a:pPr>
            <a:r>
              <a:rPr lang="en-US" sz="3200" cap="none" dirty="0" smtClean="0">
                <a:solidFill>
                  <a:srgbClr val="404040"/>
                </a:solidFill>
                <a:latin typeface="Calibri"/>
              </a:rPr>
              <a:t>In installment, or term, credit arrangements, a lender allows you to borrow an amount for a specific purpose for a specific amount of time at a given interest rate. The lender calculates the total amount of interest you will pay up front and spreads payments out equally over the length of the loan. Car loans, mortgages, and student loans are examples of installment credit.</a:t>
            </a:r>
          </a:p>
          <a:p>
            <a:pPr marL="0" indent="0">
              <a:lnSpc>
                <a:spcPct val="100000"/>
              </a:lnSpc>
              <a:buNone/>
            </a:pPr>
            <a:endParaRPr lang="en-US" sz="3200" cap="none" dirty="0">
              <a:solidFill>
                <a:srgbClr val="404040"/>
              </a:solidFill>
              <a:latin typeface="Calibri"/>
            </a:endParaRPr>
          </a:p>
        </p:txBody>
      </p:sp>
      <p:sp>
        <p:nvSpPr>
          <p:cNvPr id="6" name="Right Arrow 5">
            <a:hlinkClick r:id="rId6" action="ppaction://hlinksldjump"/>
          </p:cNvPr>
          <p:cNvSpPr/>
          <p:nvPr>
            <p:custDataLst>
              <p:tags r:id="rId2"/>
            </p:custDataLst>
          </p:nvPr>
        </p:nvSpPr>
        <p:spPr>
          <a:xfrm>
            <a:off x="74676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429000"/>
          </a:xfrm>
        </p:spPr>
        <p:txBody>
          <a:bodyPr>
            <a:noAutofit/>
          </a:bodyPr>
          <a:lstStyle/>
          <a:p>
            <a:pPr marL="0" indent="0">
              <a:lnSpc>
                <a:spcPct val="100000"/>
              </a:lnSpc>
              <a:buNone/>
            </a:pPr>
            <a:r>
              <a:rPr lang="en-US" sz="3000" cap="none" dirty="0" err="1" smtClean="0">
                <a:solidFill>
                  <a:srgbClr val="404040"/>
                </a:solidFill>
                <a:latin typeface="Calibri"/>
              </a:rPr>
              <a:t>Noninstallment</a:t>
            </a:r>
            <a:r>
              <a:rPr lang="en-US" sz="3000" cap="none" dirty="0" smtClean="0">
                <a:solidFill>
                  <a:srgbClr val="404040"/>
                </a:solidFill>
                <a:latin typeface="Calibri"/>
              </a:rPr>
              <a:t>, or service, credit arrangements allow you to pay for a service that you have already used. You must make payment in full by a specified date. Although the lender does not charge interest, failure to pay within the specified timeframe may result in your paying service fees or the provider discontinuing services. Cell phone plans, cable TV, and utilities are examples of service credit.</a:t>
            </a:r>
            <a:endParaRPr lang="en-US" sz="30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76600"/>
          </a:xfrm>
        </p:spPr>
        <p:txBody>
          <a:bodyPr>
            <a:noAutofit/>
          </a:bodyPr>
          <a:lstStyle/>
          <a:p>
            <a:pPr marL="0" indent="0">
              <a:lnSpc>
                <a:spcPct val="100000"/>
              </a:lnSpc>
              <a:buNone/>
            </a:pPr>
            <a:r>
              <a:rPr lang="en-US" sz="2800" cap="none" dirty="0" smtClean="0">
                <a:solidFill>
                  <a:srgbClr val="404040"/>
                </a:solidFill>
                <a:latin typeface="Calibri"/>
              </a:rPr>
              <a:t>With revolving credit, as you borrow against your credit limit, the amount available to borrow decreases. As you repay your debt, the difference between your credit limit and the amount that you owe continues to be available for you to borrow. You can pay back the loan in lump sums or over an extended period of time. If you choose to pay over time, you will pay interest on the full amount that you owe.  A credit card is an example of revolving credit.</a:t>
            </a:r>
            <a:endParaRPr lang="en-US" sz="28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1816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81000" y="1219200"/>
            <a:ext cx="7620000" cy="1143000"/>
          </a:xfrm>
        </p:spPr>
        <p:txBody>
          <a:bodyPr>
            <a:noAutofit/>
          </a:bodyPr>
          <a:lstStyle/>
          <a:p>
            <a:pPr marL="0" indent="0">
              <a:lnSpc>
                <a:spcPct val="100000"/>
              </a:lnSpc>
              <a:buNone/>
            </a:pPr>
            <a:r>
              <a:rPr lang="en-US" sz="2300" dirty="0" smtClean="0">
                <a:solidFill>
                  <a:srgbClr val="009AE1"/>
                </a:solidFill>
                <a:latin typeface="Calibri"/>
              </a:rPr>
              <a:t>The price that you pay for the use of money you borrow from a lender is called:</a:t>
            </a:r>
            <a:endParaRPr lang="en-US" sz="23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4180348965"/>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4</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00400"/>
          </a:xfrm>
        </p:spPr>
        <p:txBody>
          <a:bodyPr>
            <a:normAutofit/>
          </a:bodyPr>
          <a:lstStyle/>
          <a:p>
            <a:pPr marL="0" lvl="1" indent="0">
              <a:buNone/>
            </a:pPr>
            <a:r>
              <a:rPr lang="en-US" sz="3200" dirty="0" smtClean="0">
                <a:solidFill>
                  <a:srgbClr val="404040"/>
                </a:solidFill>
                <a:latin typeface="Calibri"/>
              </a:rPr>
              <a:t>The principal is the original amount of money that you borrowed or you still owe on which interest is charged.</a:t>
            </a:r>
          </a:p>
          <a:p>
            <a:pPr marL="0" indent="0">
              <a:lnSpc>
                <a:spcPct val="100000"/>
              </a:lnSpc>
              <a:buNone/>
            </a:pP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00400"/>
          </a:xfrm>
        </p:spPr>
        <p:txBody>
          <a:bodyPr>
            <a:normAutofit/>
          </a:bodyPr>
          <a:lstStyle/>
          <a:p>
            <a:pPr marL="0" lvl="1" indent="0">
              <a:buNone/>
            </a:pPr>
            <a:r>
              <a:rPr lang="en-US" sz="3200" dirty="0" smtClean="0">
                <a:solidFill>
                  <a:srgbClr val="404040"/>
                </a:solidFill>
                <a:latin typeface="Calibri"/>
              </a:rPr>
              <a:t>Interest is the price you pay </a:t>
            </a:r>
            <a:r>
              <a:rPr lang="en-US" sz="3200" dirty="0">
                <a:solidFill>
                  <a:srgbClr val="404040"/>
                </a:solidFill>
                <a:latin typeface="Calibri"/>
              </a:rPr>
              <a:t>for the use of money </a:t>
            </a:r>
            <a:r>
              <a:rPr lang="en-US" sz="3200" dirty="0" smtClean="0">
                <a:solidFill>
                  <a:srgbClr val="404040"/>
                </a:solidFill>
                <a:latin typeface="Calibri"/>
              </a:rPr>
              <a:t>you borrow </a:t>
            </a:r>
            <a:r>
              <a:rPr lang="en-US" sz="3200" dirty="0">
                <a:solidFill>
                  <a:srgbClr val="404040"/>
                </a:solidFill>
                <a:latin typeface="Calibri"/>
              </a:rPr>
              <a:t>from a </a:t>
            </a:r>
            <a:r>
              <a:rPr lang="en-US" sz="3200" dirty="0" smtClean="0">
                <a:solidFill>
                  <a:srgbClr val="404040"/>
                </a:solidFill>
                <a:latin typeface="Calibri"/>
              </a:rPr>
              <a:t>lender. Interest is an expense to you, the borrower, and income to the lender. The interest rate is the price expressed as a percentage.</a:t>
            </a:r>
            <a:endParaRPr lang="en-US" sz="3200" dirty="0">
              <a:solidFill>
                <a:srgbClr val="404040"/>
              </a:solidFill>
              <a:latin typeface="Calibri"/>
            </a:endParaRPr>
          </a:p>
          <a:p>
            <a:pPr marL="0" indent="0">
              <a:buNone/>
            </a:pPr>
            <a:endParaRPr lang="en-US" sz="3200"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752600"/>
            <a:ext cx="8077200" cy="3276600"/>
          </a:xfrm>
        </p:spPr>
        <p:txBody>
          <a:bodyPr>
            <a:noAutofit/>
          </a:bodyPr>
          <a:lstStyle/>
          <a:p>
            <a:pPr marL="0" lvl="1" indent="0">
              <a:buNone/>
            </a:pPr>
            <a:r>
              <a:rPr lang="en-US" sz="3200" dirty="0" smtClean="0">
                <a:solidFill>
                  <a:srgbClr val="404040"/>
                </a:solidFill>
                <a:latin typeface="Calibri"/>
              </a:rPr>
              <a:t>The loan term refers to the length of the loan. In general, the longer the term of the loan, the higher the cost of borrowing. Even if the interest rates are equal, when you take longer to pay, there are more payment periods on which interest is applied.</a:t>
            </a:r>
          </a:p>
          <a:p>
            <a:pPr marL="0" lvl="1" indent="0">
              <a:buNone/>
            </a:pPr>
            <a:endParaRPr lang="en-US" sz="3200" dirty="0" smtClean="0">
              <a:solidFill>
                <a:srgbClr val="404040"/>
              </a:solidFill>
              <a:latin typeface="Calibri"/>
            </a:endParaRPr>
          </a:p>
          <a:p>
            <a:pPr marL="0" indent="0">
              <a:buNone/>
            </a:pP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81000" y="1143000"/>
            <a:ext cx="8686800" cy="1371600"/>
          </a:xfrm>
        </p:spPr>
        <p:txBody>
          <a:bodyPr>
            <a:normAutofit/>
          </a:bodyPr>
          <a:lstStyle/>
          <a:p>
            <a:pPr marL="0" indent="0">
              <a:lnSpc>
                <a:spcPct val="100000"/>
              </a:lnSpc>
              <a:buNone/>
            </a:pPr>
            <a:r>
              <a:rPr lang="en-US" sz="2300" dirty="0" smtClean="0">
                <a:solidFill>
                  <a:srgbClr val="009AE1"/>
                </a:solidFill>
                <a:latin typeface="Calibri"/>
              </a:rPr>
              <a:t>The annual percentage rate (APR) is:</a:t>
            </a:r>
          </a:p>
          <a:p>
            <a:pPr>
              <a:buNone/>
            </a:pPr>
            <a:endParaRPr lang="en-US" dirty="0">
              <a:solidFill>
                <a:srgbClr val="009AE1"/>
              </a:solidFill>
            </a:endParaRPr>
          </a:p>
        </p:txBody>
      </p:sp>
      <p:graphicFrame>
        <p:nvGraphicFramePr>
          <p:cNvPr id="16" name="Diagram 15"/>
          <p:cNvGraphicFramePr/>
          <p:nvPr>
            <p:custDataLst>
              <p:tags r:id="rId2"/>
            </p:custDataLst>
            <p:extLst>
              <p:ext uri="{D42A27DB-BD31-4B8C-83A1-F6EECF244321}">
                <p14:modId xmlns:p14="http://schemas.microsoft.com/office/powerpoint/2010/main" val="3875204904"/>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5</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76600"/>
          </a:xfrm>
        </p:spPr>
        <p:txBody>
          <a:bodyPr>
            <a:normAutofit/>
          </a:bodyPr>
          <a:lstStyle/>
          <a:p>
            <a:pPr marL="0" indent="0">
              <a:lnSpc>
                <a:spcPct val="100000"/>
              </a:lnSpc>
              <a:buNone/>
            </a:pPr>
            <a:r>
              <a:rPr lang="en-US" sz="3200" cap="none" dirty="0" smtClean="0">
                <a:solidFill>
                  <a:srgbClr val="404040"/>
                </a:solidFill>
                <a:latin typeface="Calibri"/>
              </a:rPr>
              <a:t>The APR is the total cost of credit to the consumer, not to the lender.</a:t>
            </a:r>
            <a:endParaRPr lang="en-US" sz="32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04800" y="1143000"/>
            <a:ext cx="8686800" cy="914400"/>
          </a:xfrm>
        </p:spPr>
        <p:txBody>
          <a:bodyPr>
            <a:noAutofit/>
          </a:bodyPr>
          <a:lstStyle/>
          <a:p>
            <a:pPr marL="0" indent="0">
              <a:lnSpc>
                <a:spcPct val="100000"/>
              </a:lnSpc>
              <a:buNone/>
            </a:pPr>
            <a:r>
              <a:rPr lang="en-US" sz="2300" dirty="0" smtClean="0">
                <a:solidFill>
                  <a:srgbClr val="009AE1"/>
                </a:solidFill>
                <a:latin typeface="Calibri"/>
              </a:rPr>
              <a:t>Credit is an arrangement whereby:</a:t>
            </a:r>
            <a:endParaRPr lang="en-US" sz="2300" dirty="0">
              <a:solidFill>
                <a:srgbClr val="009AE1"/>
              </a:solidFill>
            </a:endParaRPr>
          </a:p>
        </p:txBody>
      </p:sp>
      <p:graphicFrame>
        <p:nvGraphicFramePr>
          <p:cNvPr id="16" name="Diagram 15"/>
          <p:cNvGraphicFramePr/>
          <p:nvPr>
            <p:custDataLst>
              <p:tags r:id="rId2"/>
            </p:custDataLst>
            <p:extLst>
              <p:ext uri="{D42A27DB-BD31-4B8C-83A1-F6EECF244321}">
                <p14:modId xmlns:p14="http://schemas.microsoft.com/office/powerpoint/2010/main" val="588711348"/>
              </p:ext>
            </p:extLst>
          </p:nvPr>
        </p:nvGraphicFramePr>
        <p:xfrm>
          <a:off x="1295400" y="1828800"/>
          <a:ext cx="6553200" cy="38862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1</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752600"/>
            <a:ext cx="8077200" cy="1569660"/>
          </a:xfrm>
        </p:spPr>
        <p:txBody>
          <a:bodyPr/>
          <a:lstStyle/>
          <a:p>
            <a:pPr marL="0" indent="0">
              <a:lnSpc>
                <a:spcPct val="100000"/>
              </a:lnSpc>
              <a:buNone/>
            </a:pPr>
            <a:r>
              <a:rPr lang="en-US" sz="3200" cap="none" dirty="0" smtClean="0">
                <a:solidFill>
                  <a:srgbClr val="404040"/>
                </a:solidFill>
                <a:latin typeface="Calibri"/>
              </a:rPr>
              <a:t>The APR is the finance charge expressed as an annual rate, not a monthly rate.</a:t>
            </a:r>
          </a:p>
          <a:p>
            <a:pPr marL="0" indent="0">
              <a:lnSpc>
                <a:spcPct val="100000"/>
              </a:lnSpc>
              <a:buNone/>
            </a:pPr>
            <a:endParaRPr lang="en-US" sz="32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153400" cy="3352800"/>
          </a:xfrm>
        </p:spPr>
        <p:txBody>
          <a:bodyPr>
            <a:noAutofit/>
          </a:bodyPr>
          <a:lstStyle/>
          <a:p>
            <a:pPr marL="0" indent="0">
              <a:lnSpc>
                <a:spcPct val="100000"/>
              </a:lnSpc>
              <a:buNone/>
            </a:pPr>
            <a:r>
              <a:rPr lang="en-US" sz="2800" cap="none" dirty="0" smtClean="0">
                <a:solidFill>
                  <a:srgbClr val="404040"/>
                </a:solidFill>
                <a:latin typeface="Calibri"/>
              </a:rPr>
              <a:t>The APR is the interest rate for the whole year as applied on a loan, credit, mortgage, and so on. The two APR categories are: 1) </a:t>
            </a:r>
            <a:r>
              <a:rPr lang="en-US" sz="2800" i="1" cap="none" dirty="0" smtClean="0">
                <a:solidFill>
                  <a:srgbClr val="404040"/>
                </a:solidFill>
                <a:latin typeface="Calibri"/>
              </a:rPr>
              <a:t>nominal</a:t>
            </a:r>
            <a:r>
              <a:rPr lang="en-US" sz="2800" cap="none" dirty="0" smtClean="0">
                <a:solidFill>
                  <a:srgbClr val="404040"/>
                </a:solidFill>
                <a:latin typeface="Calibri"/>
              </a:rPr>
              <a:t>, which is the basic calculation of the interest rate applied to the principal amount as stated on the loan, and 2) </a:t>
            </a:r>
            <a:r>
              <a:rPr lang="en-US" sz="2800" i="1" cap="none" dirty="0" smtClean="0">
                <a:solidFill>
                  <a:srgbClr val="404040"/>
                </a:solidFill>
                <a:latin typeface="Calibri"/>
              </a:rPr>
              <a:t>effective</a:t>
            </a:r>
            <a:r>
              <a:rPr lang="en-US" sz="2800" cap="none" dirty="0" smtClean="0">
                <a:solidFill>
                  <a:srgbClr val="404040"/>
                </a:solidFill>
                <a:latin typeface="Calibri"/>
              </a:rPr>
              <a:t>, which is the calculation of the interest rate applied to the principal amount as stated on the loan PLUS additional fees that have been added to the loan.</a:t>
            </a:r>
            <a:endParaRPr lang="en-US" sz="2800" cap="none" dirty="0">
              <a:solidFill>
                <a:srgbClr val="404040"/>
              </a:solidFill>
              <a:latin typeface="Calibri"/>
            </a:endParaRPr>
          </a:p>
        </p:txBody>
      </p:sp>
      <p:sp>
        <p:nvSpPr>
          <p:cNvPr id="6" name="Right Arrow 5">
            <a:hlinkClick r:id="rId6" action="ppaction://hlinksldjump"/>
          </p:cNvPr>
          <p:cNvSpPr/>
          <p:nvPr>
            <p:custDataLst>
              <p:tags r:id="rId2"/>
            </p:custDataLst>
          </p:nvPr>
        </p:nvSpPr>
        <p:spPr>
          <a:xfrm>
            <a:off x="73914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81000" y="1143000"/>
            <a:ext cx="8686800" cy="914400"/>
          </a:xfrm>
        </p:spPr>
        <p:txBody>
          <a:bodyPr>
            <a:normAutofit/>
          </a:bodyPr>
          <a:lstStyle/>
          <a:p>
            <a:pPr marL="0" indent="0">
              <a:lnSpc>
                <a:spcPct val="100000"/>
              </a:lnSpc>
              <a:buNone/>
            </a:pPr>
            <a:r>
              <a:rPr lang="en-US" sz="2300" dirty="0" smtClean="0">
                <a:solidFill>
                  <a:srgbClr val="009AE1"/>
                </a:solidFill>
                <a:latin typeface="Calibri"/>
              </a:rPr>
              <a:t>A credit card is: </a:t>
            </a:r>
            <a:endParaRPr lang="en-US" sz="23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2607555375"/>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6</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76600"/>
          </a:xfrm>
        </p:spPr>
        <p:txBody>
          <a:bodyPr>
            <a:normAutofit/>
          </a:bodyPr>
          <a:lstStyle/>
          <a:p>
            <a:pPr marL="0" indent="0">
              <a:lnSpc>
                <a:spcPct val="100000"/>
              </a:lnSpc>
              <a:buNone/>
            </a:pPr>
            <a:r>
              <a:rPr lang="en-US" sz="3200" cap="none" dirty="0" smtClean="0">
                <a:solidFill>
                  <a:srgbClr val="404040"/>
                </a:solidFill>
                <a:latin typeface="Calibri"/>
              </a:rPr>
              <a:t>A </a:t>
            </a:r>
            <a:r>
              <a:rPr lang="en-US" sz="3200" i="1" cap="none" dirty="0" smtClean="0">
                <a:solidFill>
                  <a:srgbClr val="404040"/>
                </a:solidFill>
                <a:latin typeface="Calibri"/>
              </a:rPr>
              <a:t>charge </a:t>
            </a:r>
            <a:r>
              <a:rPr lang="en-US" sz="3200" cap="none" dirty="0" smtClean="0">
                <a:solidFill>
                  <a:srgbClr val="404040"/>
                </a:solidFill>
                <a:latin typeface="Calibri"/>
              </a:rPr>
              <a:t>card requires full payment by a specified date, but a </a:t>
            </a:r>
            <a:r>
              <a:rPr lang="en-US" sz="3200" i="1" cap="none" dirty="0" smtClean="0">
                <a:solidFill>
                  <a:srgbClr val="404040"/>
                </a:solidFill>
                <a:latin typeface="Calibri"/>
              </a:rPr>
              <a:t>credit</a:t>
            </a:r>
            <a:r>
              <a:rPr lang="en-US" sz="3200" cap="none" dirty="0" smtClean="0">
                <a:solidFill>
                  <a:srgbClr val="404040"/>
                </a:solidFill>
                <a:latin typeface="Calibri"/>
              </a:rPr>
              <a:t> card requires only a minimum payment by a specified date.</a:t>
            </a:r>
          </a:p>
          <a:p>
            <a:pPr marL="0" indent="0">
              <a:lnSpc>
                <a:spcPct val="100000"/>
              </a:lnSpc>
              <a:buNone/>
            </a:pPr>
            <a:endParaRPr lang="en-US" sz="3200" cap="none" dirty="0" smtClean="0">
              <a:solidFill>
                <a:srgbClr val="404040"/>
              </a:solidFill>
              <a:latin typeface="Calibri"/>
            </a:endParaRPr>
          </a:p>
          <a:p>
            <a:pPr marL="0" indent="0">
              <a:lnSpc>
                <a:spcPct val="100000"/>
              </a:lnSpc>
              <a:buNone/>
            </a:pP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77200" cy="3352800"/>
          </a:xfrm>
        </p:spPr>
        <p:txBody>
          <a:bodyPr>
            <a:normAutofit/>
          </a:bodyPr>
          <a:lstStyle/>
          <a:p>
            <a:pPr marL="0" indent="0">
              <a:lnSpc>
                <a:spcPct val="100000"/>
              </a:lnSpc>
              <a:buNone/>
            </a:pPr>
            <a:r>
              <a:rPr lang="en-US" sz="3200" cap="none" dirty="0" smtClean="0">
                <a:solidFill>
                  <a:srgbClr val="404040"/>
                </a:solidFill>
                <a:latin typeface="Calibri"/>
              </a:rPr>
              <a:t>A credit card does not necessarily have limits on the number of transactions that you can make in a month, but it may limit the total amount that you can spend (that limit is the credit limit).</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76600"/>
          </a:xfrm>
        </p:spPr>
        <p:txBody>
          <a:bodyPr>
            <a:noAutofit/>
          </a:bodyPr>
          <a:lstStyle/>
          <a:p>
            <a:pPr marL="0" indent="0">
              <a:lnSpc>
                <a:spcPct val="100000"/>
              </a:lnSpc>
              <a:buNone/>
            </a:pPr>
            <a:r>
              <a:rPr lang="en-US" sz="2600" cap="none" dirty="0" smtClean="0">
                <a:solidFill>
                  <a:srgbClr val="404040"/>
                </a:solidFill>
                <a:latin typeface="Calibri"/>
              </a:rPr>
              <a:t>Compared to other credit tools, a credit card is a high-interest, revolving, unsecured loan. Revolving credit arrangements and unsecured arrangements generally have higher interest rates than other closed-end loans. Because the agreement is open ended, there is no set end date for paying off the debt. The longer it takes you to pay the loan balance, the more interest you incur. Credit cards are not meant to be long-term financing options. If you use a credit card that way, the cost of the credit for simple purchases can be staggering.</a:t>
            </a:r>
            <a:endParaRPr lang="en-US" sz="26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3340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81000" y="1219200"/>
            <a:ext cx="8686800" cy="1371600"/>
          </a:xfrm>
        </p:spPr>
        <p:txBody>
          <a:bodyPr>
            <a:normAutofit/>
          </a:bodyPr>
          <a:lstStyle/>
          <a:p>
            <a:pPr marL="0" indent="0">
              <a:lnSpc>
                <a:spcPct val="100000"/>
              </a:lnSpc>
              <a:buNone/>
            </a:pPr>
            <a:r>
              <a:rPr lang="en-US" sz="2300" dirty="0" smtClean="0">
                <a:solidFill>
                  <a:srgbClr val="009AE1"/>
                </a:solidFill>
                <a:latin typeface="Calibri"/>
              </a:rPr>
              <a:t>A credit report is:</a:t>
            </a:r>
            <a:endParaRPr lang="en-US" sz="23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2073212163"/>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7</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76600"/>
          </a:xfrm>
        </p:spPr>
        <p:txBody>
          <a:bodyPr>
            <a:normAutofit/>
          </a:bodyPr>
          <a:lstStyle/>
          <a:p>
            <a:pPr marL="0" indent="0">
              <a:lnSpc>
                <a:spcPct val="100000"/>
              </a:lnSpc>
              <a:buNone/>
            </a:pPr>
            <a:r>
              <a:rPr lang="en-US" sz="3200" cap="none" dirty="0" smtClean="0">
                <a:solidFill>
                  <a:srgbClr val="404040"/>
                </a:solidFill>
                <a:latin typeface="Calibri"/>
              </a:rPr>
              <a:t>A credit report is a profile of how you manage your credit obligations. The report, which is kept by a credit bureau, summarizes loan and bill payments for the past 7 years (bankruptcy within past 10 years).</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76600"/>
          </a:xfrm>
        </p:spPr>
        <p:txBody>
          <a:bodyPr>
            <a:normAutofit/>
          </a:bodyPr>
          <a:lstStyle/>
          <a:p>
            <a:pPr marL="0" indent="0">
              <a:lnSpc>
                <a:spcPct val="100000"/>
              </a:lnSpc>
              <a:buNone/>
            </a:pPr>
            <a:r>
              <a:rPr lang="en-US" sz="3200" cap="none" dirty="0" smtClean="0">
                <a:solidFill>
                  <a:srgbClr val="404040"/>
                </a:solidFill>
                <a:latin typeface="Calibri"/>
              </a:rPr>
              <a:t>While a credit report does include information about how you manage your credit obligations, it does not include information about your nationality or your educational attainment.</a:t>
            </a:r>
            <a:endParaRPr lang="en-US" sz="32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76600"/>
          </a:xfrm>
        </p:spPr>
        <p:txBody>
          <a:bodyPr>
            <a:normAutofit/>
          </a:bodyPr>
          <a:lstStyle/>
          <a:p>
            <a:pPr marL="0" indent="0">
              <a:lnSpc>
                <a:spcPct val="100000"/>
              </a:lnSpc>
              <a:buNone/>
            </a:pPr>
            <a:r>
              <a:rPr lang="en-US" sz="3200" cap="none" dirty="0" smtClean="0">
                <a:solidFill>
                  <a:srgbClr val="404040"/>
                </a:solidFill>
                <a:latin typeface="Calibri"/>
              </a:rPr>
              <a:t>A credit report includes activity for the past 7 years as well as bankruptcies for the past 10 years.</a:t>
            </a:r>
          </a:p>
          <a:p>
            <a:pPr indent="0">
              <a:lnSpc>
                <a:spcPct val="100000"/>
              </a:lnSpc>
              <a:buNone/>
            </a:pPr>
            <a:endParaRPr lang="en-US" sz="32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229600" cy="3048000"/>
          </a:xfrm>
        </p:spPr>
        <p:txBody>
          <a:bodyPr>
            <a:noAutofit/>
          </a:bodyPr>
          <a:lstStyle/>
          <a:p>
            <a:pPr marL="0" indent="0">
              <a:lnSpc>
                <a:spcPct val="100000"/>
              </a:lnSpc>
              <a:buNone/>
            </a:pPr>
            <a:r>
              <a:rPr lang="en-US" sz="3200" cap="none" dirty="0" smtClean="0">
                <a:solidFill>
                  <a:srgbClr val="000000"/>
                </a:solidFill>
                <a:latin typeface="Calibri"/>
              </a:rPr>
              <a:t>Debt is something, typically money, that is owed or due. Using credit can result in debt.</a:t>
            </a:r>
            <a:endParaRPr lang="en-US" sz="3200" cap="none" dirty="0">
              <a:solidFill>
                <a:srgbClr val="000000"/>
              </a:solidFill>
              <a:latin typeface="Calibri"/>
            </a:endParaRPr>
          </a:p>
        </p:txBody>
      </p:sp>
      <p:sp>
        <p:nvSpPr>
          <p:cNvPr id="5" name="Left Arrow 4">
            <a:hlinkClick r:id="rId6" action="ppaction://hlinksldjump"/>
          </p:cNvPr>
          <p:cNvSpPr/>
          <p:nvPr>
            <p:custDataLst>
              <p:tags r:id="rId2"/>
            </p:custDataLst>
          </p:nvPr>
        </p:nvSpPr>
        <p:spPr>
          <a:xfrm>
            <a:off x="74676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solidFill>
                  <a:schemeClr val="bg1"/>
                </a:solidFill>
                <a:latin typeface="Arial"/>
                <a:cs typeface="Arabic Typesetting" pitchFamily="66" charset="-78"/>
              </a:rPr>
              <a:t>Back</a:t>
            </a:r>
            <a:endParaRPr lang="en-US" dirty="0">
              <a:solidFill>
                <a:schemeClr val="bg1"/>
              </a:solidFill>
              <a:latin typeface="Arial"/>
              <a:cs typeface="Arabic Typesetting" pitchFamily="66" charset="-78"/>
            </a:endParaRPr>
          </a:p>
        </p:txBody>
      </p:sp>
      <p:sp>
        <p:nvSpPr>
          <p:cNvPr id="8"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9"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81000" y="1143000"/>
            <a:ext cx="8686800" cy="914400"/>
          </a:xfrm>
        </p:spPr>
        <p:txBody>
          <a:bodyPr>
            <a:normAutofit/>
          </a:bodyPr>
          <a:lstStyle/>
          <a:p>
            <a:pPr marL="0" indent="-1588">
              <a:lnSpc>
                <a:spcPct val="100000"/>
              </a:lnSpc>
              <a:buNone/>
            </a:pPr>
            <a:r>
              <a:rPr lang="en-US" sz="2300" dirty="0" smtClean="0">
                <a:solidFill>
                  <a:srgbClr val="009AE1"/>
                </a:solidFill>
                <a:latin typeface="Calibri"/>
              </a:rPr>
              <a:t>Also known as your “financial GPA,” a credit score is:</a:t>
            </a:r>
            <a:endParaRPr lang="en-US" sz="2300" dirty="0">
              <a:solidFill>
                <a:srgbClr val="009AE1"/>
              </a:solidFill>
              <a:latin typeface="Calibri"/>
            </a:endParaRPr>
          </a:p>
          <a:p>
            <a:pPr>
              <a:lnSpc>
                <a:spcPct val="100000"/>
              </a:lnSpc>
              <a:buNone/>
            </a:pPr>
            <a:endParaRPr lang="en-US" sz="2300" dirty="0">
              <a:solidFill>
                <a:srgbClr val="009AE1"/>
              </a:solidFill>
            </a:endParaRPr>
          </a:p>
        </p:txBody>
      </p:sp>
      <p:graphicFrame>
        <p:nvGraphicFramePr>
          <p:cNvPr id="16" name="Diagram 15"/>
          <p:cNvGraphicFramePr/>
          <p:nvPr>
            <p:custDataLst>
              <p:tags r:id="rId2"/>
            </p:custDataLst>
            <p:extLst>
              <p:ext uri="{D42A27DB-BD31-4B8C-83A1-F6EECF244321}">
                <p14:modId xmlns:p14="http://schemas.microsoft.com/office/powerpoint/2010/main" val="1715556922"/>
              </p:ext>
            </p:extLst>
          </p:nvPr>
        </p:nvGraphicFramePr>
        <p:xfrm>
          <a:off x="1600200" y="1905000"/>
          <a:ext cx="6324600" cy="3660648"/>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8</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276600"/>
          </a:xfrm>
        </p:spPr>
        <p:txBody>
          <a:bodyPr>
            <a:normAutofit/>
          </a:bodyPr>
          <a:lstStyle/>
          <a:p>
            <a:pPr marL="0" indent="0">
              <a:lnSpc>
                <a:spcPct val="100000"/>
              </a:lnSpc>
              <a:buNone/>
            </a:pPr>
            <a:r>
              <a:rPr lang="en-US" sz="3200" cap="none" dirty="0" smtClean="0">
                <a:solidFill>
                  <a:srgbClr val="404040"/>
                </a:solidFill>
                <a:latin typeface="Calibri"/>
              </a:rPr>
              <a:t>A credit score is a numerical measure of how you handle financial obligations, but it is not an annualized number.</a:t>
            </a:r>
            <a:endParaRPr lang="en-US" sz="3200" cap="none" dirty="0">
              <a:solidFill>
                <a:srgbClr val="404040"/>
              </a:solidFill>
              <a:latin typeface="Calibri"/>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229600" cy="3352800"/>
          </a:xfrm>
        </p:spPr>
        <p:txBody>
          <a:bodyPr>
            <a:noAutofit/>
          </a:bodyPr>
          <a:lstStyle/>
          <a:p>
            <a:pPr marL="0" indent="0">
              <a:lnSpc>
                <a:spcPct val="100000"/>
              </a:lnSpc>
              <a:buNone/>
            </a:pPr>
            <a:r>
              <a:rPr lang="en-US" sz="3200" cap="none" dirty="0" smtClean="0">
                <a:solidFill>
                  <a:srgbClr val="404040"/>
                </a:solidFill>
                <a:latin typeface="Calibri"/>
              </a:rPr>
              <a:t>A credit score is the numerical representation of how you handle your financial obligations. A credit score is a snapshot of your level of risk to a lender at a specific point in time. This score is only one of the components a lender uses in determining whether or not to approve a credit application. </a:t>
            </a:r>
            <a:endParaRPr lang="en-US" sz="3200" cap="none" dirty="0">
              <a:solidFill>
                <a:srgbClr val="404040"/>
              </a:solidFill>
              <a:latin typeface="Calibri"/>
            </a:endParaRPr>
          </a:p>
        </p:txBody>
      </p:sp>
      <p:sp>
        <p:nvSpPr>
          <p:cNvPr id="7" name="Right Arrow 6">
            <a:hlinkClick r:id="rId6" action="ppaction://hlinksldjump"/>
          </p:cNvPr>
          <p:cNvSpPr/>
          <p:nvPr>
            <p:custDataLst>
              <p:tags r:id="rId2"/>
            </p:custDataLst>
          </p:nvPr>
        </p:nvSpPr>
        <p:spPr>
          <a:xfrm>
            <a:off x="74676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01000" cy="3429000"/>
          </a:xfrm>
        </p:spPr>
        <p:txBody>
          <a:bodyPr>
            <a:normAutofit/>
          </a:bodyPr>
          <a:lstStyle/>
          <a:p>
            <a:pPr marL="0" indent="0">
              <a:lnSpc>
                <a:spcPct val="100000"/>
              </a:lnSpc>
              <a:buNone/>
            </a:pPr>
            <a:r>
              <a:rPr lang="en-US" sz="3200" cap="none" dirty="0" smtClean="0">
                <a:solidFill>
                  <a:srgbClr val="404040"/>
                </a:solidFill>
                <a:latin typeface="Calibri"/>
              </a:rPr>
              <a:t>A credit score is only one of the components a lender uses in determining whether or not to approve a credit application. </a:t>
            </a:r>
            <a:endParaRPr lang="en-US" sz="3200" cap="none" dirty="0">
              <a:solidFill>
                <a:srgbClr val="404040"/>
              </a:solidFill>
              <a:latin typeface="Calibri"/>
            </a:endParaRPr>
          </a:p>
        </p:txBody>
      </p:sp>
      <p:sp>
        <p:nvSpPr>
          <p:cNvPr id="7" name="Left Arrow 6">
            <a:hlinkClick r:id="rId6" action="ppaction://hlinksldjump"/>
          </p:cNvPr>
          <p:cNvSpPr/>
          <p:nvPr>
            <p:custDataLst>
              <p:tags r:id="rId2"/>
            </p:custDataLst>
          </p:nvPr>
        </p:nvSpPr>
        <p:spPr>
          <a:xfrm>
            <a:off x="72390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81000" y="1076321"/>
            <a:ext cx="8686800" cy="914400"/>
          </a:xfrm>
        </p:spPr>
        <p:txBody>
          <a:bodyPr>
            <a:normAutofit/>
          </a:bodyPr>
          <a:lstStyle/>
          <a:p>
            <a:pPr marL="0" indent="-1588">
              <a:lnSpc>
                <a:spcPct val="100000"/>
              </a:lnSpc>
              <a:buNone/>
            </a:pPr>
            <a:r>
              <a:rPr lang="en-US" sz="2400" dirty="0">
                <a:solidFill>
                  <a:srgbClr val="009AE1"/>
                </a:solidFill>
                <a:latin typeface="Calibri"/>
              </a:rPr>
              <a:t>The </a:t>
            </a:r>
            <a:r>
              <a:rPr lang="en-US" sz="2400" dirty="0" smtClean="0">
                <a:solidFill>
                  <a:srgbClr val="009AE1"/>
                </a:solidFill>
                <a:latin typeface="Calibri"/>
              </a:rPr>
              <a:t>two components </a:t>
            </a:r>
            <a:r>
              <a:rPr lang="en-US" sz="2400" dirty="0">
                <a:solidFill>
                  <a:srgbClr val="009AE1"/>
                </a:solidFill>
                <a:latin typeface="Calibri"/>
              </a:rPr>
              <a:t>that make up the greatest percentage of the total credit score </a:t>
            </a:r>
            <a:r>
              <a:rPr lang="en-US" sz="2400" dirty="0" smtClean="0">
                <a:solidFill>
                  <a:srgbClr val="009AE1"/>
                </a:solidFill>
                <a:latin typeface="Calibri"/>
              </a:rPr>
              <a:t>are:</a:t>
            </a:r>
            <a:endParaRPr lang="en-US" sz="24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785901074"/>
              </p:ext>
            </p:extLst>
          </p:nvPr>
        </p:nvGraphicFramePr>
        <p:xfrm>
          <a:off x="1600200" y="2212848"/>
          <a:ext cx="6096000" cy="3429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9</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3352800"/>
          </a:xfrm>
        </p:spPr>
        <p:txBody>
          <a:bodyPr>
            <a:normAutofit/>
          </a:bodyPr>
          <a:lstStyle/>
          <a:p>
            <a:pPr marL="0" indent="0">
              <a:lnSpc>
                <a:spcPct val="100000"/>
              </a:lnSpc>
              <a:buNone/>
              <a:defRPr/>
            </a:pPr>
            <a:r>
              <a:rPr lang="en-US" sz="3200" cap="none" dirty="0" smtClean="0">
                <a:solidFill>
                  <a:srgbClr val="404040"/>
                </a:solidFill>
                <a:latin typeface="Calibri"/>
                <a:cs typeface="Arial" charset="0"/>
              </a:rPr>
              <a:t>Length of credit history (15%) accounts for only a small percentage of the total credit score. Overall credit is not a component of the credit score.</a:t>
            </a:r>
          </a:p>
          <a:p>
            <a:pPr marL="0" indent="0">
              <a:lnSpc>
                <a:spcPct val="100000"/>
              </a:lnSpc>
              <a:buNone/>
              <a:defRPr/>
            </a:pPr>
            <a:endParaRPr lang="en-US" sz="3200" cap="none" dirty="0">
              <a:solidFill>
                <a:srgbClr val="404040"/>
              </a:solidFill>
              <a:latin typeface="Calibri"/>
              <a:cs typeface="Arial" charset="0"/>
            </a:endParaRPr>
          </a:p>
        </p:txBody>
      </p:sp>
      <p:sp>
        <p:nvSpPr>
          <p:cNvPr id="6" name="Left Arrow 5">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77200" cy="2895600"/>
          </a:xfrm>
        </p:spPr>
        <p:txBody>
          <a:bodyPr>
            <a:normAutofit/>
          </a:bodyPr>
          <a:lstStyle/>
          <a:p>
            <a:pPr marL="0" indent="0">
              <a:lnSpc>
                <a:spcPct val="100000"/>
              </a:lnSpc>
              <a:buNone/>
              <a:defRPr/>
            </a:pPr>
            <a:r>
              <a:rPr lang="en-US" sz="3200" cap="none" dirty="0" smtClean="0">
                <a:solidFill>
                  <a:srgbClr val="404040"/>
                </a:solidFill>
                <a:latin typeface="Calibri"/>
                <a:cs typeface="Arial" charset="0"/>
              </a:rPr>
              <a:t>New credit (10%) and types of credit used (10%) account for only a small percentage of the total credit score.</a:t>
            </a:r>
            <a:endParaRPr lang="en-US" sz="3200" cap="none" dirty="0">
              <a:solidFill>
                <a:srgbClr val="404040"/>
              </a:solidFill>
              <a:latin typeface="Calibri"/>
              <a:cs typeface="Arial" charset="0"/>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0"/>
            <a:ext cx="8077200" cy="3352800"/>
          </a:xfrm>
        </p:spPr>
        <p:txBody>
          <a:bodyPr>
            <a:normAutofit/>
          </a:bodyPr>
          <a:lstStyle/>
          <a:p>
            <a:pPr marL="0" indent="0">
              <a:lnSpc>
                <a:spcPct val="100000"/>
              </a:lnSpc>
              <a:buNone/>
            </a:pPr>
            <a:r>
              <a:rPr lang="en-US" sz="3200" cap="none" dirty="0" smtClean="0">
                <a:solidFill>
                  <a:srgbClr val="404040"/>
                </a:solidFill>
                <a:latin typeface="Calibri"/>
              </a:rPr>
              <a:t>Payment history (35%) and amounts owed (30%) account for the greatest percentage of the total credit score. The other components include length of credit history (15%), new credit (10%), and types of credit used (10%). </a:t>
            </a:r>
            <a:endParaRPr lang="en-US" sz="3200" cap="none" dirty="0">
              <a:solidFill>
                <a:srgbClr val="404040"/>
              </a:solidFill>
              <a:latin typeface="Calibri"/>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31260" y="1143000"/>
            <a:ext cx="8686800" cy="1188720"/>
          </a:xfrm>
        </p:spPr>
        <p:txBody>
          <a:bodyPr>
            <a:noAutofit/>
          </a:bodyPr>
          <a:lstStyle/>
          <a:p>
            <a:pPr marL="0" indent="-1588">
              <a:lnSpc>
                <a:spcPct val="100000"/>
              </a:lnSpc>
              <a:buNone/>
            </a:pPr>
            <a:r>
              <a:rPr lang="en-US" sz="2300" dirty="0" smtClean="0">
                <a:solidFill>
                  <a:srgbClr val="009AE1"/>
                </a:solidFill>
                <a:latin typeface="Calibri"/>
              </a:rPr>
              <a:t>Having an </a:t>
            </a:r>
            <a:r>
              <a:rPr lang="en-US" sz="2300" dirty="0">
                <a:solidFill>
                  <a:srgbClr val="009AE1"/>
                </a:solidFill>
                <a:latin typeface="Calibri"/>
              </a:rPr>
              <a:t>accurate credit report </a:t>
            </a:r>
            <a:r>
              <a:rPr lang="en-US" sz="2300" dirty="0" smtClean="0">
                <a:solidFill>
                  <a:srgbClr val="009AE1"/>
                </a:solidFill>
                <a:latin typeface="Calibri"/>
              </a:rPr>
              <a:t>is important because:</a:t>
            </a:r>
            <a:endParaRPr lang="en-US" sz="23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696861031"/>
              </p:ext>
            </p:extLst>
          </p:nvPr>
        </p:nvGraphicFramePr>
        <p:xfrm>
          <a:off x="1066800" y="1828800"/>
          <a:ext cx="6858000" cy="38862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5"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6"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10</a:t>
            </a:r>
            <a:endParaRPr lang="en-US" sz="4400" spc="-183" dirty="0">
              <a:solidFill>
                <a:srgbClr val="000000"/>
              </a:solidFill>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124200"/>
          </a:xfrm>
        </p:spPr>
        <p:txBody>
          <a:bodyPr>
            <a:normAutofit/>
          </a:bodyPr>
          <a:lstStyle/>
          <a:p>
            <a:pPr marL="0" lvl="0" indent="0">
              <a:lnSpc>
                <a:spcPct val="100000"/>
              </a:lnSpc>
              <a:buNone/>
            </a:pPr>
            <a:r>
              <a:rPr lang="en-US" sz="3200" cap="none" dirty="0" smtClean="0">
                <a:solidFill>
                  <a:srgbClr val="404040"/>
                </a:solidFill>
                <a:latin typeface="Calibri"/>
                <a:cs typeface="Arial" charset="0"/>
              </a:rPr>
              <a:t>Yes, positive information increases credit opportunities and decreases the cost of borrowing. However, negative information also has an impact.</a:t>
            </a:r>
            <a:endParaRPr lang="en-US" sz="3200" cap="none" dirty="0">
              <a:solidFill>
                <a:srgbClr val="404040"/>
              </a:solidFill>
              <a:latin typeface="Calibri"/>
              <a:cs typeface="Arial" charset="0"/>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229600" cy="3200400"/>
          </a:xfrm>
        </p:spPr>
        <p:txBody>
          <a:bodyPr>
            <a:normAutofit/>
          </a:bodyPr>
          <a:lstStyle/>
          <a:p>
            <a:pPr marL="0" indent="0">
              <a:lnSpc>
                <a:spcPct val="100000"/>
              </a:lnSpc>
              <a:buNone/>
            </a:pPr>
            <a:r>
              <a:rPr lang="en-US" sz="3200" cap="none" dirty="0" smtClean="0">
                <a:solidFill>
                  <a:srgbClr val="000000"/>
                </a:solidFill>
                <a:latin typeface="Calibri"/>
              </a:rPr>
              <a:t>Credit allows you to make purchases in the present with the promise to repay in the future. Credit is also the assessment of your ability to fulfill financial obligations. </a:t>
            </a:r>
            <a:endParaRPr lang="en-US" sz="3200" cap="none" dirty="0">
              <a:solidFill>
                <a:srgbClr val="000000"/>
              </a:solidFill>
              <a:latin typeface="Calibri"/>
            </a:endParaRPr>
          </a:p>
        </p:txBody>
      </p:sp>
      <p:sp>
        <p:nvSpPr>
          <p:cNvPr id="5" name="Right Arrow 4">
            <a:hlinkClick r:id="rId6" action="ppaction://hlinksldjump"/>
          </p:cNvPr>
          <p:cNvSpPr/>
          <p:nvPr>
            <p:custDataLst>
              <p:tags r:id="rId2"/>
            </p:custDataLst>
          </p:nvPr>
        </p:nvSpPr>
        <p:spPr>
          <a:xfrm>
            <a:off x="74676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a:spLocks noGrp="1"/>
          </p:cNvSpPr>
          <p:nvPr>
            <p:ph type="title"/>
            <p:custDataLst>
              <p:tags r:id="rId3"/>
            </p:custDataLst>
          </p:nvPr>
        </p:nvSpPr>
        <p:spPr>
          <a:xfrm>
            <a:off x="612000" y="836713"/>
            <a:ext cx="7920000" cy="763488"/>
          </a:xfrm>
        </p:spPr>
        <p:txBody>
          <a:bodyPr>
            <a:noAutofit/>
          </a:bodyPr>
          <a:lstStyle/>
          <a:p>
            <a:r>
              <a:rPr lang="en-US" sz="4400" spc="-183" dirty="0">
                <a:solidFill>
                  <a:srgbClr val="009AE1"/>
                </a:solidFill>
              </a:rPr>
              <a:t>Correct!</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77200" cy="3276600"/>
          </a:xfrm>
        </p:spPr>
        <p:txBody>
          <a:bodyPr>
            <a:normAutofit/>
          </a:bodyPr>
          <a:lstStyle/>
          <a:p>
            <a:pPr marL="0" lvl="0" indent="0">
              <a:lnSpc>
                <a:spcPct val="100000"/>
              </a:lnSpc>
              <a:buNone/>
            </a:pPr>
            <a:r>
              <a:rPr lang="en-US" sz="3200" cap="none" dirty="0" smtClean="0">
                <a:solidFill>
                  <a:srgbClr val="404040"/>
                </a:solidFill>
                <a:latin typeface="Calibri"/>
                <a:cs typeface="Arial" charset="0"/>
              </a:rPr>
              <a:t>Yes, negative information reduces credit opportunities, increases the cost of borrowing, can impact service credit, and can eliminate some job offers. However, positive information also has an impact.</a:t>
            </a:r>
            <a:endParaRPr lang="en-US" sz="3200" cap="none" dirty="0">
              <a:solidFill>
                <a:srgbClr val="404040"/>
              </a:solidFill>
              <a:latin typeface="Calibri"/>
              <a:cs typeface="Arial" charset="0"/>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00201"/>
            <a:ext cx="8077200" cy="3276600"/>
          </a:xfrm>
        </p:spPr>
        <p:txBody>
          <a:bodyPr>
            <a:normAutofit/>
          </a:bodyPr>
          <a:lstStyle/>
          <a:p>
            <a:pPr marL="0" indent="0">
              <a:lnSpc>
                <a:spcPct val="100000"/>
              </a:lnSpc>
              <a:buNone/>
            </a:pPr>
            <a:r>
              <a:rPr lang="en-US" sz="3200" cap="none" dirty="0" smtClean="0">
                <a:solidFill>
                  <a:srgbClr val="404040"/>
                </a:solidFill>
                <a:latin typeface="Calibri"/>
              </a:rPr>
              <a:t>Positive and negative information can affect your credit report and, in turn, your credit score. </a:t>
            </a:r>
            <a:endParaRPr lang="en-US" sz="3200" cap="none" dirty="0" smtClean="0">
              <a:solidFill>
                <a:srgbClr val="404040"/>
              </a:solidFill>
            </a:endParaRPr>
          </a:p>
        </p:txBody>
      </p:sp>
      <p:sp>
        <p:nvSpPr>
          <p:cNvPr id="5" name="Right Arrow 4">
            <a:hlinkClick r:id="rId6" action="ppaction://hlinksldjump"/>
          </p:cNvPr>
          <p:cNvSpPr/>
          <p:nvPr>
            <p:custDataLst>
              <p:tags r:id="rId2"/>
            </p:custDataLst>
          </p:nvPr>
        </p:nvSpPr>
        <p:spPr>
          <a:xfrm>
            <a:off x="73152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Next</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6" name="Title 3"/>
          <p:cNvSpPr>
            <a:spLocks noGrp="1"/>
          </p:cNvSpPr>
          <p:nvPr>
            <p:ph type="ctrTitle"/>
            <p:custDataLst>
              <p:tags r:id="rId1"/>
            </p:custDataLst>
          </p:nvPr>
        </p:nvSpPr>
        <p:spPr>
          <a:xfrm>
            <a:off x="685800" y="1828800"/>
            <a:ext cx="7772400" cy="2359193"/>
          </a:xfrm>
        </p:spPr>
        <p:txBody>
          <a:bodyPr/>
          <a:lstStyle/>
          <a:p>
            <a:pPr algn="ctr"/>
            <a:r>
              <a:rPr lang="en-US" dirty="0" smtClean="0">
                <a:solidFill>
                  <a:schemeClr val="tx1">
                    <a:lumMod val="75000"/>
                    <a:lumOff val="25000"/>
                  </a:schemeClr>
                </a:solidFill>
                <a:latin typeface="Arial"/>
              </a:rPr>
              <a:t>Thank you for participating </a:t>
            </a:r>
            <a:r>
              <a:rPr lang="en-US" dirty="0" smtClean="0">
                <a:solidFill>
                  <a:srgbClr val="009AE1"/>
                </a:solidFill>
                <a:latin typeface="Arial"/>
              </a:rPr>
              <a:t>in “Test Your Knowledge”</a:t>
            </a:r>
            <a:endParaRPr lang="en-US" dirty="0">
              <a:solidFill>
                <a:srgbClr val="009AE1"/>
              </a:solidFill>
              <a:latin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752600"/>
            <a:ext cx="8077200" cy="3046988"/>
          </a:xfrm>
        </p:spPr>
        <p:txBody>
          <a:bodyPr/>
          <a:lstStyle/>
          <a:p>
            <a:pPr marL="0" indent="0">
              <a:lnSpc>
                <a:spcPct val="100000"/>
              </a:lnSpc>
              <a:buNone/>
            </a:pPr>
            <a:r>
              <a:rPr lang="en-US" sz="3200" cap="none" dirty="0" smtClean="0">
                <a:solidFill>
                  <a:srgbClr val="000000"/>
                </a:solidFill>
                <a:latin typeface="Calibri"/>
              </a:rPr>
              <a:t>You set an emergency fund, not credit, aside that you can access quickly for unexpected expenses. However, having access to credit may be part of your financial preparedness plan.  </a:t>
            </a:r>
          </a:p>
          <a:p>
            <a:pPr marL="0" indent="0">
              <a:lnSpc>
                <a:spcPct val="100000"/>
              </a:lnSpc>
              <a:buNone/>
            </a:pPr>
            <a:endParaRPr lang="en-US" sz="3200" cap="none" dirty="0" smtClean="0">
              <a:solidFill>
                <a:srgbClr val="000000"/>
              </a:solidFill>
            </a:endParaRPr>
          </a:p>
          <a:p>
            <a:pPr indent="0">
              <a:lnSpc>
                <a:spcPct val="100000"/>
              </a:lnSpc>
              <a:buNone/>
            </a:pPr>
            <a:endParaRPr lang="en-US" sz="3200" cap="none" dirty="0">
              <a:solidFill>
                <a:srgbClr val="000000"/>
              </a:solidFill>
            </a:endParaRPr>
          </a:p>
        </p:txBody>
      </p:sp>
      <p:sp>
        <p:nvSpPr>
          <p:cNvPr id="5" name="Left Arrow 4">
            <a:hlinkClick r:id="rId6" action="ppaction://hlinksldjump"/>
          </p:cNvPr>
          <p:cNvSpPr/>
          <p:nvPr>
            <p:custDataLst>
              <p:tags r:id="rId2"/>
            </p:custDataLst>
          </p:nvPr>
        </p:nvSpPr>
        <p:spPr>
          <a:xfrm>
            <a:off x="73152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9"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356971" y="1143000"/>
            <a:ext cx="8686800" cy="1600200"/>
          </a:xfrm>
        </p:spPr>
        <p:txBody>
          <a:bodyPr>
            <a:normAutofit/>
          </a:bodyPr>
          <a:lstStyle/>
          <a:p>
            <a:pPr marL="0" lvl="0" indent="0">
              <a:lnSpc>
                <a:spcPct val="100000"/>
              </a:lnSpc>
              <a:buNone/>
            </a:pPr>
            <a:r>
              <a:rPr lang="en-US" sz="2300" dirty="0" smtClean="0">
                <a:solidFill>
                  <a:srgbClr val="009AE1"/>
                </a:solidFill>
                <a:latin typeface="Calibri"/>
              </a:rPr>
              <a:t>The opportunity cost of using credit is the: </a:t>
            </a:r>
            <a:endParaRPr lang="en-US" sz="2300" dirty="0">
              <a:solidFill>
                <a:srgbClr val="009AE1"/>
              </a:solidFill>
              <a:latin typeface="Calibri"/>
            </a:endParaRPr>
          </a:p>
        </p:txBody>
      </p:sp>
      <p:graphicFrame>
        <p:nvGraphicFramePr>
          <p:cNvPr id="16" name="Diagram 15"/>
          <p:cNvGraphicFramePr/>
          <p:nvPr>
            <p:custDataLst>
              <p:tags r:id="rId2"/>
            </p:custDataLst>
            <p:extLst>
              <p:ext uri="{D42A27DB-BD31-4B8C-83A1-F6EECF244321}">
                <p14:modId xmlns:p14="http://schemas.microsoft.com/office/powerpoint/2010/main" val="809011208"/>
              </p:ext>
            </p:extLst>
          </p:nvPr>
        </p:nvGraphicFramePr>
        <p:xfrm>
          <a:off x="1600200" y="1828800"/>
          <a:ext cx="6324600" cy="38100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304800" y="304800"/>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Question 2</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229600" cy="3046988"/>
          </a:xfrm>
          <a:ln>
            <a:noFill/>
          </a:ln>
        </p:spPr>
        <p:txBody>
          <a:bodyPr/>
          <a:lstStyle/>
          <a:p>
            <a:pPr marL="0" indent="0">
              <a:lnSpc>
                <a:spcPct val="100000"/>
              </a:lnSpc>
              <a:buNone/>
            </a:pPr>
            <a:r>
              <a:rPr lang="en-US" sz="3200" cap="none" dirty="0" smtClean="0">
                <a:solidFill>
                  <a:schemeClr val="tx1">
                    <a:lumMod val="75000"/>
                    <a:lumOff val="25000"/>
                  </a:schemeClr>
                </a:solidFill>
                <a:latin typeface="Calibri"/>
              </a:rPr>
              <a:t>By making purchases today you are forgoing the power of the future use of that money. The opportunity cost of credit is also the future earning power of money spent on interest and fees.</a:t>
            </a:r>
          </a:p>
          <a:p>
            <a:pPr marL="0" indent="0">
              <a:lnSpc>
                <a:spcPct val="100000"/>
              </a:lnSpc>
              <a:buNone/>
            </a:pPr>
            <a:endParaRPr lang="en-US" sz="3200" cap="none" dirty="0">
              <a:solidFill>
                <a:schemeClr val="tx1">
                  <a:lumMod val="75000"/>
                  <a:lumOff val="25000"/>
                </a:schemeClr>
              </a:solidFill>
              <a:latin typeface="Calibri"/>
            </a:endParaRPr>
          </a:p>
        </p:txBody>
      </p:sp>
      <p:sp>
        <p:nvSpPr>
          <p:cNvPr id="8" name="Right Arrow 7">
            <a:hlinkClick r:id="rId6" action="ppaction://hlinksldjump"/>
          </p:cNvPr>
          <p:cNvSpPr/>
          <p:nvPr>
            <p:custDataLst>
              <p:tags r:id="rId2"/>
            </p:custDataLst>
          </p:nvPr>
        </p:nvSpPr>
        <p:spPr>
          <a:xfrm>
            <a:off x="7467600" y="5029200"/>
            <a:ext cx="1371600" cy="685800"/>
          </a:xfrm>
          <a:prstGeom prst="rightArrow">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solidFill>
                  <a:schemeClr val="bg1"/>
                </a:solidFill>
                <a:latin typeface="Arial"/>
              </a:rPr>
              <a:t>Next</a:t>
            </a:r>
            <a:endParaRPr lang="en-US" dirty="0">
              <a:solidFill>
                <a:schemeClr val="bg1"/>
              </a:solidFill>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7"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smtClean="0">
                <a:solidFill>
                  <a:srgbClr val="009AE1"/>
                </a:solidFill>
              </a:rPr>
              <a:t>Correct!</a:t>
            </a:r>
            <a:endParaRPr lang="en-US" sz="4400" spc="-183" dirty="0">
              <a:solidFill>
                <a:srgbClr val="009AE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1"/>
            <a:ext cx="8001000" cy="3352800"/>
          </a:xfrm>
          <a:ln>
            <a:noFill/>
          </a:ln>
        </p:spPr>
        <p:txBody>
          <a:bodyPr>
            <a:normAutofit/>
          </a:bodyPr>
          <a:lstStyle/>
          <a:p>
            <a:pPr marL="0" indent="0">
              <a:lnSpc>
                <a:spcPct val="100000"/>
              </a:lnSpc>
              <a:buNone/>
            </a:pPr>
            <a:r>
              <a:rPr lang="en-US" sz="3200" cap="none" dirty="0" smtClean="0">
                <a:solidFill>
                  <a:srgbClr val="404040"/>
                </a:solidFill>
                <a:latin typeface="Calibri"/>
              </a:rPr>
              <a:t>By using credit, you are giving up the future, rather than the past, earning power of money spent on interest and fees.</a:t>
            </a:r>
            <a:endParaRPr lang="en-US" sz="3200" cap="none" dirty="0">
              <a:solidFill>
                <a:srgbClr val="404040"/>
              </a:solidFill>
              <a:latin typeface="Calibri"/>
            </a:endParaRPr>
          </a:p>
        </p:txBody>
      </p:sp>
      <p:sp>
        <p:nvSpPr>
          <p:cNvPr id="6" name="Left Arrow 5">
            <a:hlinkClick r:id="rId6" action="ppaction://hlinksldjump"/>
          </p:cNvPr>
          <p:cNvSpPr/>
          <p:nvPr>
            <p:custDataLst>
              <p:tags r:id="rId2"/>
            </p:custDataLst>
          </p:nvPr>
        </p:nvSpPr>
        <p:spPr>
          <a:xfrm>
            <a:off x="72390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7"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9"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609600" y="1676400"/>
            <a:ext cx="8001000" cy="3276600"/>
          </a:xfrm>
        </p:spPr>
        <p:txBody>
          <a:bodyPr>
            <a:normAutofit/>
          </a:bodyPr>
          <a:lstStyle/>
          <a:p>
            <a:pPr marL="0" indent="0">
              <a:lnSpc>
                <a:spcPct val="100000"/>
              </a:lnSpc>
              <a:buNone/>
            </a:pPr>
            <a:r>
              <a:rPr lang="en-US" sz="3200" cap="none" dirty="0" smtClean="0">
                <a:solidFill>
                  <a:srgbClr val="404040"/>
                </a:solidFill>
                <a:latin typeface="Calibri"/>
              </a:rPr>
              <a:t>Making purchases with credit causes you to have an opportunity cost, but the purchases are not the actual opportunity cost.</a:t>
            </a:r>
            <a:endParaRPr lang="en-US" sz="3200" cap="none" dirty="0">
              <a:solidFill>
                <a:srgbClr val="404040"/>
              </a:solidFill>
              <a:latin typeface="Calibri"/>
            </a:endParaRPr>
          </a:p>
        </p:txBody>
      </p:sp>
      <p:sp>
        <p:nvSpPr>
          <p:cNvPr id="7" name="Left Arrow 6">
            <a:hlinkClick r:id="rId6" action="ppaction://hlinksldjump"/>
          </p:cNvPr>
          <p:cNvSpPr/>
          <p:nvPr>
            <p:custDataLst>
              <p:tags r:id="rId2"/>
            </p:custDataLst>
          </p:nvPr>
        </p:nvSpPr>
        <p:spPr>
          <a:xfrm>
            <a:off x="7239000" y="5029200"/>
            <a:ext cx="1371600" cy="685800"/>
          </a:xfrm>
          <a:prstGeom prst="leftArrow">
            <a:avLst>
              <a:gd name="adj1" fmla="val 50000"/>
              <a:gd name="adj2" fmla="val 51316"/>
            </a:avLst>
          </a:prstGeom>
          <a:ln/>
        </p:spPr>
        <p:style>
          <a:lnRef idx="3">
            <a:schemeClr val="lt1"/>
          </a:lnRef>
          <a:fillRef idx="1">
            <a:schemeClr val="accent3"/>
          </a:fillRef>
          <a:effectRef idx="1">
            <a:schemeClr val="accent3"/>
          </a:effectRef>
          <a:fontRef idx="minor">
            <a:schemeClr val="lt1"/>
          </a:fontRef>
        </p:style>
        <p:txBody>
          <a:bodyPr rtlCol="0" anchor="ctr"/>
          <a:lstStyle/>
          <a:p>
            <a:pPr algn="ctr"/>
            <a:r>
              <a:rPr lang="en-US" dirty="0" smtClean="0">
                <a:latin typeface="Arial"/>
              </a:rPr>
              <a:t>Back</a:t>
            </a:r>
            <a:endParaRPr lang="en-US" dirty="0">
              <a:latin typeface="Arial"/>
            </a:endParaRPr>
          </a:p>
        </p:txBody>
      </p:sp>
      <p:sp>
        <p:nvSpPr>
          <p:cNvPr id="6" name="Text Placeholder 2"/>
          <p:cNvSpPr txBox="1">
            <a:spLocks/>
          </p:cNvSpPr>
          <p:nvPr/>
        </p:nvSpPr>
        <p:spPr>
          <a:xfrm>
            <a:off x="3657600" y="152400"/>
            <a:ext cx="5349240" cy="288536"/>
          </a:xfrm>
          <a:prstGeom prst="rect">
            <a:avLst/>
          </a:prstGeom>
        </p:spPr>
        <p:txBody>
          <a:bodyPr lIns="74992" tIns="37496" rIns="74992" bIns="37496"/>
          <a:lstStyle>
            <a:defPPr>
              <a:defRPr lang="en-US"/>
            </a:defPPr>
            <a:lvl1pPr marL="0" algn="l" defTabSz="749918" rtl="0" eaLnBrk="1" latinLnBrk="0" hangingPunct="1">
              <a:defRPr sz="1500" kern="1200">
                <a:solidFill>
                  <a:schemeClr val="tx1"/>
                </a:solidFill>
                <a:latin typeface="+mn-lt"/>
                <a:ea typeface="+mn-ea"/>
                <a:cs typeface="+mn-cs"/>
              </a:defRPr>
            </a:lvl1pPr>
            <a:lvl2pPr marL="374960" algn="l" defTabSz="749918" rtl="0" eaLnBrk="1" latinLnBrk="0" hangingPunct="1">
              <a:defRPr sz="1500" kern="1200">
                <a:solidFill>
                  <a:schemeClr val="tx1"/>
                </a:solidFill>
                <a:latin typeface="+mn-lt"/>
                <a:ea typeface="+mn-ea"/>
                <a:cs typeface="+mn-cs"/>
              </a:defRPr>
            </a:lvl2pPr>
            <a:lvl3pPr marL="749918" algn="l" defTabSz="749918" rtl="0" eaLnBrk="1" latinLnBrk="0" hangingPunct="1">
              <a:defRPr sz="1500" kern="1200">
                <a:solidFill>
                  <a:schemeClr val="tx1"/>
                </a:solidFill>
                <a:latin typeface="+mn-lt"/>
                <a:ea typeface="+mn-ea"/>
                <a:cs typeface="+mn-cs"/>
              </a:defRPr>
            </a:lvl3pPr>
            <a:lvl4pPr marL="1124879" algn="l" defTabSz="749918" rtl="0" eaLnBrk="1" latinLnBrk="0" hangingPunct="1">
              <a:defRPr sz="1500" kern="1200">
                <a:solidFill>
                  <a:schemeClr val="tx1"/>
                </a:solidFill>
                <a:latin typeface="+mn-lt"/>
                <a:ea typeface="+mn-ea"/>
                <a:cs typeface="+mn-cs"/>
              </a:defRPr>
            </a:lvl4pPr>
            <a:lvl5pPr marL="1499837" algn="l" defTabSz="749918" rtl="0" eaLnBrk="1" latinLnBrk="0" hangingPunct="1">
              <a:defRPr sz="1500" kern="1200">
                <a:solidFill>
                  <a:schemeClr val="tx1"/>
                </a:solidFill>
                <a:latin typeface="+mn-lt"/>
                <a:ea typeface="+mn-ea"/>
                <a:cs typeface="+mn-cs"/>
              </a:defRPr>
            </a:lvl5pPr>
            <a:lvl6pPr marL="1874798" algn="l" defTabSz="749918" rtl="0" eaLnBrk="1" latinLnBrk="0" hangingPunct="1">
              <a:defRPr sz="1500" kern="1200">
                <a:solidFill>
                  <a:schemeClr val="tx1"/>
                </a:solidFill>
                <a:latin typeface="+mn-lt"/>
                <a:ea typeface="+mn-ea"/>
                <a:cs typeface="+mn-cs"/>
              </a:defRPr>
            </a:lvl6pPr>
            <a:lvl7pPr marL="2249759" algn="l" defTabSz="749918" rtl="0" eaLnBrk="1" latinLnBrk="0" hangingPunct="1">
              <a:defRPr sz="1500" kern="1200">
                <a:solidFill>
                  <a:schemeClr val="tx1"/>
                </a:solidFill>
                <a:latin typeface="+mn-lt"/>
                <a:ea typeface="+mn-ea"/>
                <a:cs typeface="+mn-cs"/>
              </a:defRPr>
            </a:lvl7pPr>
            <a:lvl8pPr marL="2624719" algn="l" defTabSz="749918" rtl="0" eaLnBrk="1" latinLnBrk="0" hangingPunct="1">
              <a:defRPr sz="1500" kern="1200">
                <a:solidFill>
                  <a:schemeClr val="tx1"/>
                </a:solidFill>
                <a:latin typeface="+mn-lt"/>
                <a:ea typeface="+mn-ea"/>
                <a:cs typeface="+mn-cs"/>
              </a:defRPr>
            </a:lvl8pPr>
            <a:lvl9pPr marL="2999677" algn="l" defTabSz="749918" rtl="0" eaLnBrk="1" latinLnBrk="0" hangingPunct="1">
              <a:defRPr sz="1500" kern="1200">
                <a:solidFill>
                  <a:schemeClr val="tx1"/>
                </a:solidFill>
                <a:latin typeface="+mn-lt"/>
                <a:ea typeface="+mn-ea"/>
                <a:cs typeface="+mn-cs"/>
              </a:defRPr>
            </a:lvl9pPr>
          </a:lstStyle>
          <a:p>
            <a:pPr algn="r"/>
            <a:r>
              <a:rPr lang="en-US" sz="1200" dirty="0" smtClean="0">
                <a:solidFill>
                  <a:schemeClr val="tx2">
                    <a:lumMod val="40000"/>
                    <a:lumOff val="60000"/>
                  </a:schemeClr>
                </a:solidFill>
                <a:latin typeface="Arial"/>
                <a:cs typeface="Arial"/>
              </a:rPr>
              <a:t>Lesson 3</a:t>
            </a:r>
            <a:r>
              <a:rPr lang="en-US" sz="1200" dirty="0" smtClean="0">
                <a:solidFill>
                  <a:srgbClr val="009AE1"/>
                </a:solidFill>
                <a:latin typeface="Arial"/>
                <a:cs typeface="Arial"/>
              </a:rPr>
              <a:t>: </a:t>
            </a:r>
            <a:r>
              <a:rPr lang="en-US" sz="1200" dirty="0" smtClean="0">
                <a:solidFill>
                  <a:schemeClr val="bg1">
                    <a:lumMod val="50000"/>
                  </a:schemeClr>
                </a:solidFill>
                <a:latin typeface="Arial"/>
                <a:cs typeface="Arial"/>
              </a:rPr>
              <a:t>A Fresh Start</a:t>
            </a:r>
            <a:endParaRPr lang="en-US" sz="1200" dirty="0">
              <a:solidFill>
                <a:schemeClr val="bg1">
                  <a:lumMod val="50000"/>
                </a:schemeClr>
              </a:solidFill>
              <a:latin typeface="Arial"/>
              <a:cs typeface="Arial"/>
            </a:endParaRPr>
          </a:p>
        </p:txBody>
      </p:sp>
      <p:sp>
        <p:nvSpPr>
          <p:cNvPr id="8" name="Title 1"/>
          <p:cNvSpPr txBox="1">
            <a:spLocks/>
          </p:cNvSpPr>
          <p:nvPr>
            <p:custDataLst>
              <p:tags r:id="rId3"/>
            </p:custDataLst>
          </p:nvPr>
        </p:nvSpPr>
        <p:spPr>
          <a:xfrm>
            <a:off x="612000" y="836713"/>
            <a:ext cx="7920000" cy="763488"/>
          </a:xfrm>
          <a:prstGeom prst="rect">
            <a:avLst/>
          </a:prstGeom>
        </p:spPr>
        <p:txBody>
          <a:bodyPr vert="horz" lIns="91440" tIns="45720" rIns="91440" bIns="45720" rtlCol="0" anchor="t">
            <a:noAutofit/>
          </a:bodyPr>
          <a:lstStyle>
            <a:lvl1pPr algn="l" defTabSz="914400" rtl="0" eaLnBrk="1" latinLnBrk="0" hangingPunct="1">
              <a:lnSpc>
                <a:spcPts val="5900"/>
              </a:lnSpc>
              <a:spcBef>
                <a:spcPct val="0"/>
              </a:spcBef>
              <a:buNone/>
              <a:defRPr sz="4800" b="1" kern="1200" cap="all" spc="-150" baseline="0">
                <a:solidFill>
                  <a:srgbClr val="333333"/>
                </a:solidFill>
                <a:latin typeface="Arial" pitchFamily="34" charset="0"/>
                <a:ea typeface="+mj-ea"/>
                <a:cs typeface="Arial" pitchFamily="34" charset="0"/>
              </a:defRPr>
            </a:lvl1pPr>
          </a:lstStyle>
          <a:p>
            <a:r>
              <a:rPr lang="en-US" sz="4400" spc="-183" dirty="0" smtClean="0">
                <a:solidFill>
                  <a:srgbClr val="000000"/>
                </a:solidFill>
              </a:rPr>
              <a:t>Try Again!</a:t>
            </a:r>
            <a:endParaRPr lang="en-US" sz="4400" spc="-183" dirty="0">
              <a:solidFill>
                <a:srgbClr val="000000"/>
              </a:solidFill>
            </a:endParaRPr>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THEME_BG_IMAGE" val=""/>
  <p:tag name="MMPROD_TAG_VCONFIG" val="PD94bWwgdmVyc2lvbj0iMS4wIiBlbmNvZGluZz0idXRmLTgiPz4NCjxjb25maWd1cmF0aW9uPg0KCTxicmFuZGluZz4NCgkJPHVpZm9udCBuYW1lPSJGT05UX05PVEVTX1RFWFQiIHZhbHVlPSJWZXJkYW5hLDksZmFsc2UsZmFsc2UsZmFsc2UiLz4NCgk8L2JyYW5kaW5nPg0KCTxjb2xvcnM+DQoJCTx1aWNvbG9yIG5hbWU9InByaW1hcnkiIHZhbHVlPSIweDZGODQ4OCIvPg0KCQk8dWljb2xvciBuYW1lPSJnbG93IiB2YWx1ZT0iMHg2MDk3NzM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8dWlzaG93IG5hbWU9InByZXNlbnRlcnBob3RvIiB2YWx1ZT0idHJ1ZSIvPjx1aXNob3cgbmFtZT0icHJlc2VudGVybmFtZSIgdmFsdWU9InRydWUiLz48dWlzaG93IG5hbWU9InByZXNlbnRlcnRpdGxlIiB2YWx1ZT0idHJ1ZSIvPjx1aXNob3cgbmFtZT0icHJlc2VudGVyZW1haWwiIHZhbHVlPSJ0cnVlIi8+PHVpc2hvdyBuYW1lPSJwcmVzZW50ZXJiaW8iIHZhbHVlPSJ0cnVlIi8+PHVpc2hvdyBuYW1lPSJjb21wYW55bG9nbyIgdmFsdWU9InRydWUiLz48dWlzaG93IG5hbWU9InNpZGViYXIiIHZhbHVlPSJ0cnVlIi8+PHVpc2hvdyBuYW1lPSJvdXRsaW5lIiB2YWx1ZT0idHJ1ZSIvPjx1aXNob3cgbmFtZT0idGh1bWJuYWlsIiB2YWx1ZT0idHJ1ZSIvPg0KCQk8dWlzaG93IG5hbWU9Im5vdGVzIiB2YWx1ZT0idHJ1ZSIvPjx1aXNob3cgbmFtZT0ic2VhcmNoIiB2YWx1ZT0idHJ1ZSIvPjx1aXNob3cgbmFtZT0icXVpeiIgdmFsdWU9InRydWUiLz48dWlzaG93IG5hbWU9ImF0dGFjaG1lbnRzIiB2YWx1ZT0idHJ1ZSIvPjx1aXNob3cgbmFtZT0idXRpbHMiIHZhbHVlPSJ0cnVlIi8+PHVpc2hvdyBuYW1lPSJ2b2x1bWUiIHZhbHVlPSJ0cnVlIi8+PHVpc2hvdyBuYW1lPSJwbGF5YmFyIiB2YWx1ZT0idHJ1ZSIvPjx1aXNob3cgbmFtZT0idGFsa2luZ2hlYWQiIHZhbHVlPSJ0cnVlIi8+PHVpc2hvdyBuYW1lPSJzaWRlYmFyb25yaWdodCIgdmFsdWU9InRydWUiLz48dWlzaG93IG5hbWU9InZpZXdjaGFuZ2UiIHZhbHVlPSJ0cnVlIi8+PHVpc2hvdyBuYW1lPSJhbHdheXNTY3J1bmNoIiB2YWx1ZT0iZmFsc2UiLz48dWlzaG93IG5hbWU9ImluaXRpYWxkaXNwbGF5bW9kZWlzbm9ybWFsIiB2YWx1ZT0idHJ1ZSIvPjx1aXJlcGxhY2UgbmFtZT0ibG9nbyIgdmFsdWU9IiIvPjx1aXJlcGxhY2UgbmFtZT0iYmdpbWFnZSIgdmFsdWU9IiIvPjx1aXJlcGxhY2UgbmFtZT0iaW5pdGlhbHRhYiIgdmFsdWU9Im91dGxpbmUiLz48L2xheW91dD4NCgk8cHJlbG9hZGVyPjxzZXRCb29sIG5hbWU9ImRpc2FibGVBc3NldFByZWxvYWRlciIgdmFsdWU9InRydWUiLz48L3ByZWxvYWRlcj4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whLS1xdWl6IHBvZCBhbmQgbWVzc2FnZSBib3ggdGV4dHMtLT4NCgkJPHVpdGV4dCBuYW1lPSJRVUlaUE9EX1FVSVpfQVRURU1QVCIgdmFsdWU9IlPEsW5hdiBEZW5lbWVzaToiLz4NCgkJPHVpdGV4dCBuYW1lPSJRVUlaUE9EX1FVSVpfQVRURU1QVF9WQUxVRSIgdmFsdWU9IiVuLyV0Ii8+DQoJCTx1aXRleHQgbmFtZT0iUVVJWlBPRF9RVUlaX1NDT1JFIiB2YWx1ZT0iUHVhbjoiLz4NCgkJPHVpdGV4dCBuYW1lPSJRVUlaUE9EX1FVSVpfUEFTU1NDT1JFIiB2YWx1ZT0iR2XDp21lIFB1YW7EsToiLz4NCgkJPHVpdGV4dCBuYW1lPSJRVUlaUE9EX1FVSVpfTUFYU0NPUkUiIHZhbHVlPSJNYWtzaW11bSBQdWFuOiIvPg0KCQk8dWl0ZXh0IG5hbWU9IlFVSVpQT0RfUVVFU0FUTVBUX1NUUiIgdmFsdWU9IkRlbmVtZTogJW4vJXQiLz4NCgkJPHVpdGV4dCBuYW1lPSJRVUlaUE9EX1FVRVNUWVBFX1NUUiIgdmFsdWU9IlTDvHI6ICVzIi8+DQoJCTx1aXRleHQgbmFtZT0iUVVJWlBPRF9RVUVTVFlQRV9HUkQiIHZhbHVlPSJCYXNhbWFrbMSxIi8+DQoJCTx1aXRleHQgbmFtZT0iUVVJWlBPRF9RVUVTVFlQRV9TVlkiIHZhbHVlPSJBbmtldCIvPg0KCQk8dWl0ZXh0IG5hbWU9IlFVSVpQT0RfUVVJWkFUTVBUX0lORiIgdmFsdWU9IlPEsW7EsXJzxLF6Ii8+DQoJCTx1aXRleHQgbmFtZT0iUVVJWlBPRF9RVUVTQVRNUFRfSU5GIiB2YWx1ZT0iU8SxbsSxcnPEsXoiLz4NCgkJPHVpdGV4dCBuYW1lPSJXQVJOSU5HTVNHX1lFU1NUUklORyIgdmFsdWU9IkV2ZXQiLz4NCgkJPHVpdGV4dCBuYW1lPSJXQVJOSU5HTVNHX05PU1RSSU5HIiB2YWx1ZT0iSGF5xLFyIi8+DQoJCTx1aXRleHQgbmFtZT0iV0FSTklOR01TR19USVRMRVNUUklORyIgdmFsdWU9IlPEsW5hdiBHZXppbm1lIFV5YXLEsXPEsSIvPg0KCQk8dWl0ZXh0IG5hbWU9IldBUk5JTkdNU0dfTVNHU1RSSU5HIiB2YWx1ZT0iQnUgU8SxbmF2ZGEgZGVuZW5tZW1pxZ8gc29ydWxhciB2YXIuJiN4QTsmI3hBO0V2ZXQgc2XDp2VuZcSfaW5pIHTEsWtsYXTEsXJzYW7EsXogU8SxbmF2ZGFuIMOnxLFrYWNha3PEsW7EsXouIFPEsW5hdmEgZGV2YW0gZXRtZWsgacOnaW4gSGF5xLFyIHNlw6dlbmXEn2luaSB0xLFrbGF0xLFuLiIvPg0KCQk8dWl0ZXh0IG5hbWU9IklORk9STUFUSU9OX0gyNjRfRkxBU0hQTEFZRVIiIHZhbHVlPSJCaWxnaXNheWFyxLFuxLF6YSB5w7xrbMO8IG9sYW4gZ2XDp2VybGkgRmxhc2ggUGxheWVyIHPDvHLDvG3DvCBidSB2aWRlb3l1IGRlc3Rla2xlbWl5b3IuIEVuIHNvbiBGbGFzaCBQbGF5ZXIgc8O8csO8bcO8bsO8IGluZGlybWVrIGnDp2luIHZpZGVvIGFsYW7EsW7EsSB0xLFrbGF0xLFu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LYXTEsWzEsW1jxLFsYXJhIGtlbmFyIMOndWJ1xJ91bnUgZ8O2c3RlciIvPg0KCQk8dWl0ZXh0IG5hbWU9Ik1VVEUiIHZhbHVlPSJTZXNzaXoiLz4NCgkJPHVpdGV4dCBuYW1lPSJET0NXUkFQX1RJVExFIiB2YWx1ZT0iUHJlc2VudGVyIERvc3lhIEVraSIvPg0KCQk8dWl0ZXh0IG5hbWU9IkRPQ1dSQVBfTVNHIiB2YWx1ZT0iQmlsZ2lzYXlhcsSxbWEgS2F5ZGV0Ii8+DQoJCTx1aXRleHQgbmFtZT0iRE9DV1JBUF9QUk9NUFQiIHZhbHVlPSLEsG5kaXJtZWsgacOnaW4gVMSxa2xhdMSxbiIvPg0KCTwvbGFuZ3VhZ2U+DQoJPGxhbmd1YWdlIGlkPSJyd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QodC70LDQudC0ICVuIi8+DQoJCTwhLS0gc3Vic3RpdHV0aW9uOiAlbiA9PSBzbGlkZSBudW1iZXIgLS0+DQoJCTwhLS0gc3Vic3RpdHV0aW9uOiAldCA9PSB0b3RhbCBzbGlkZSBjb3VudCAtLT4NCgkJPHVpdGV4dCBuYW1lPSJTQ1JVQkJBUlNUQVRVU19TTElERUlORk8iIHZhbHVlPSLQodC70LDQudC0ICVuIC8gJXQgfCAiLz4NCgkJPHVpdGV4dCBuYW1lPSJTQ1JVQkJBUlNUQVRVU19TVE9QUEVEIiB2YWx1ZT0i0J7RgdGC0LDQvdC+0LLQu9C10L3QviIvPg0KCQk8dWl0ZXh0IG5hbWU9IlNDUlVCQkFSU1RBVFVTX1BMQVlJTkciIHZhbHVlPSLQktC+0YHQv9GA0L7QuNC30LLQtdC00LXQvdC40LUiLz4NCgkJPHVpdGV4dCBuYW1lPSJTQ1JVQkJBUlNUQVRVU19OT0FVRElPIiB2YWx1ZT0i0J3QtdGCINCw0YPQtNC40L4iLz4NCgkJPHVpdGV4dCBuYW1lPSJTQ1JVQkJBUlNUQVRVU19WSURQTEFZSU5HIiB2YWx1ZT0i0JLQvtGB0L/RgNC+0LjQt9Cy0LXQtNC10L3QuNC1INCy0LjQtNC10L4iLz4NCgkJPHVpdGV4dCBuYW1lPSJTQ1JVQkJBUlNUQVRVU19MT0FESU5HIiB2YWx1ZT0i0JfQsNCz0YDRg9C30LrQsCIvPg0KCQk8dWl0ZXh0IG5hbWU9IlNDUlVCQkFSU1RBVFVTX0JVRkZFUklORyIgdmFsdWU9ItCR0YPRhNC10YDQuNC30LDRhtC40Y8iLz4NCgkJPHVpdGV4dCBuYW1lPSJTQ1JVQkJBUlNUQVRVU19RVUVTVElPTiIgdmFsdWU9ItCe0YLQstC10YIg0L3QsCDQstC+0L/RgNC+0YEiLz4NCgkJPHVpdGV4dCBuYW1lPSJTQ1JVQkJBUlNUQVRVU19SRVZJRVdRVUlaIiB2YWx1ZT0i0J7QsdC30L7RgCDQvtC/0YDQvtGB0LAiLz4NCgkJPCEtLSBzdWJzdGl0dXRpb246ICVtID09IG1pbnV0ZXMgcmVtYWluaW5nIC0tPg0KCQk8IS0tIHN1YnN0aXR1dGlvbjogJXMgPT0gc2Vjb25kcyByZW1haW5pbmcgLS0+DQoJCTx1aXRleHQgbmFtZT0iRUxBUFNFRCIgdmFsdWU9ItCe0YHRgtCw0LvQvtGB0YwgJW0g0LzQuNC9LiAlcyDRgSIvPg0KCQk8dWl0ZXh0IG5hbWU9Ik5PVEZPVU5EIiB2YWx1ZT0i0J3QuNGH0LXQs9C+INC90LUg0L3QsNC50LTQtdC90L4iLz4NCgkJPHVpdGV4dCBuYW1lPSJBVFRBQ0hNRU5UUyIgdmFsdWU9ItCS0LvQvtC20LXQvdC40Y8iLz4NCgkJPCEtLSBzdWJzdGl0dXRpb246ICVwID09IGN1cnJlbnQgc3BlYWtlcidzIHRpdGxlIC0tPg0KCQk8dWl0ZXh0IG5hbWU9IkJJT1dJTl9USVRMRSIgdmFsdWU9ItCR0LjQvtCz0YDQsNGE0LjRjzogJXAiLz4NCgkJPHVpdGV4dCBuYW1lPSJCSU9CVE5fVElUTEUiIHZhbHVlPSLQkdC40L7Qs9GA0LDRhNC40Y8iLz4NCgkJPHVpdGV4dCBuYW1lPSJESVZJREVSQlROX1RJVExFIiB2YWx1ZT0ifCIvPg0KCQk8dWl0ZXh0IG5hbWU9IkNPTlRBQ1RCVE5fVElUTEUiIHZhbHVlPSLQmtC+0L3RgtCw0LrRgiIvPg0KCQk8dWl0ZXh0IG5hbWU9IlRBQl9RVUlaIiB2YWx1ZT0i0J7Qv9GA0L7RgSIvPg0KCQk8dWl0ZXh0IG5hbWU9IlRBQl9PVVRMSU5FIiB2YWx1ZT0i0KHRhdC10LzQsCIvPg0KCQk8dWl0ZXh0IG5hbWU9IlRBQl9USFVNQiIgdmFsdWU9ItCR0LXQs9GD0L3QvtC6Ii8+DQoJCTx1aXRleHQgbmFtZT0iVEFCX05PVEVTIiB2YWx1ZT0i0JfQsNC80LXRgtC60LgiLz4NCgkJPHVpdGV4dCBuYW1lPSJUQUJfU0VBUkNIIiB2YWx1ZT0i0J/QvtC40YHQuiIvPg0KCQk8dWl0ZXh0IG5hbWU9IlNMSURFX0hFQURJTkciIHZhbHVlPSLQl9Cw0LPQvtC70L7QstC+0Log0YHQu9Cw0LnQtNCwIi8+DQoJCTx1aXRleHQgbmFtZT0iRFVSQVRJT05fSEVBRElORyIgdmFsdWU9ItCU0LvQuNGCLdGB0YLRjCIvPg0KCQk8dWl0ZXh0IG5hbWU9IlNFQVJDSF9IRUFESU5HIiB2YWx1ZT0i0J/QvtC40YHQuiDRgtC10LrRgdGC0LA6Ii8+DQoJCTx1aXRleHQgbmFtZT0iVEhVTUJfSEVBRElORyIgdmFsdWU9ItCh0LvQsNC50LQiLz4NCgkJPHVpdGV4dCBuYW1lPSJUSFVNQl9JTkZPIiB2YWx1ZT0i0J3QsNC30LLQsNC90LjQtS/QtNC70LjRgi3QvdC+0YHRgtGMIi8+DQoJCTx1aXRleHQgbmFtZT0iQVRUQUNITkFNRV9IRUFESU5HIiB2YWx1ZT0i0JjQvNGPINGE0LDQudC70LAiLz4NCgkJPHVpdGV4dCBuYW1lPSJBVFRBQ0hTSVpFX0hFQURJTkciIHZhbHVlPSLQoNCw0LfQvNC10YAiLz4NCgkJPHVpdGV4dCBuYW1lPSJTTElERV9OT1RFUyIgdmFsdWU9ItCX0LDQvNC10YLQutC4INC6INGB0LvQsNC50LTRgyIvPg0KCQk8IS0tcXVpeiBwb2QgYW5kIG1lc3NhZ2UgYm94IHRleHRzLS0+DQoJCTx1aXRleHQgbmFtZT0iUVVJWlBPRF9RVUlaX0FUVEVNUFQiIHZhbHVlPSLQn9C+0L/Ri9GC0LrQsCDQv9GA0L7QudGC0Lgg0L7Qv9GA0L7RgToiLz4NCgkJPHVpdGV4dCBuYW1lPSJRVUlaUE9EX1FVSVpfQVRURU1QVF9WQUxVRSIgdmFsdWU9IiVuINC40LcgJXQiLz4NCgkJPHVpdGV4dCBuYW1lPSJRVUlaUE9EX1FVSVpfU0NPUkUiIHZhbHVlPSLQndCw0LHRgNCw0L3QviDQsdCw0LvQu9C+0LI6Ii8+DQoJCTx1aXRleHQgbmFtZT0iUVVJWlBPRF9RVUlaX1BBU1NTQ09SRSIgdmFsdWU9ItCf0YDQvtGF0L7QtNC90L7QuSDRgNC10LfRg9C70YzRgtCw0YI6Ii8+DQoJCTx1aXRleHQgbmFtZT0iUVVJWlBPRF9RVUlaX01BWFNDT1JFIiB2YWx1ZT0i0JzQsNC60YHQuNC80LDQu9GM0L3Ri9C5INGA0LXQt9GD0LvRjNGC0LDRgjoiLz4NCgkJPHVpdGV4dCBuYW1lPSJRVUlaUE9EX1FVRVNBVE1QVF9TVFIiIHZhbHVlPSLQn9C+0L/Ri9GC0LrQsDogJW4g0LjQtyAldCIvPg0KCQk8dWl0ZXh0IG5hbWU9IlFVSVpQT0RfUVVFU1RZUEVfU1RSIiB2YWx1ZT0i0KLQuNC/OiAlcyIvPg0KCQk8dWl0ZXh0IG5hbWU9IlFVSVpQT0RfUVVFU1RZUEVfR1JEIiB2YWx1ZT0i0KEg0L7RhtC10L3QutC+0LkiLz4NCgkJPHVpdGV4dCBuYW1lPSJRVUlaUE9EX1FVRVNUWVBFX1NWWSIgdmFsdWU9ItCe0LHQt9C+0YAiLz4NCgkJPHVpdGV4dCBuYW1lPSJRVUlaUE9EX1FVSVpBVE1QVF9JTkYiIHZhbHVlPSLQkdC+0LvRjNGI0L7QtSDRh9C40YHQu9C+Ii8+DQoJCTx1aXRleHQgbmFtZT0iUVVJWlBPRF9RVUVTQVRNUFRfSU5GIiB2YWx1ZT0i0JHQvtC70YzRiNC+0LUg0YfQuNGB0LvQviIvPg0KCQk8dWl0ZXh0IG5hbWU9IldBUk5JTkdNU0dfWUVTU1RSSU5HIiB2YWx1ZT0i0JTQsCIvPg0KCQk8dWl0ZXh0IG5hbWU9IldBUk5JTkdNU0dfTk9TVFJJTkciIHZhbHVlPSLQndC10YIiLz4NCgkJPHVpdGV4dCBuYW1lPSJXQVJOSU5HTVNHX1RJVExFU1RSSU5HIiB2YWx1ZT0i0J/RgNC10LTRg9C/0YDQtdC20LTQtdC90LjQtSDQviDQvdCw0LLQuNCz0LDRhtC40Lgg0LIg0L7Qv9GA0L7RgdC1Ii8+DQoJCTx1aXRleHQgbmFtZT0iV0FSTklOR01TR19NU0dTVFJJTkciIHZhbHVlPSLQkiDQvtC/0YDQvtGB0LUg0L7RgdGC0LDQu9C40YHRjCDQvdC10L7RgtCy0LXRh9C10L3QvdGL0LUg0LLQvtC/0YDQvtGB0Ysu0J3QsNC20LDRgtC40LUg0LrQvdC+0L/QutC4ICZxdW90O9CU0LAmcXVvdDsg0L/RgNC40LLQtdC00LXRgiDQuiDQt9Cw0LrRgNGL0YLQuNGOINC+0L/RgNC+0YHQsC4g0J3QsNC20LDRgtC40LUg0LrQvdC+0L/QutC4ICZxdW90O9Cd0LXRgiZxdW90OyDQv9GA0L7QtNC+0LvQttC40YIg0L7Qv9GA0L7RgS4iLz4NCgkJPHVpdGV4dCBuYW1lPSJJTkZPUk1BVElPTl9IMjY0X0ZMQVNIUExBWUVSIiB2YWx1ZT0i0KLQtdC60YPRidCw0Y8g0LLQtdGA0YHQuNGPINC/0YDQvtC40LPRgNGL0LLQsNGC0LXQu9GPIEZsYXNoIFBsYXllciwg0YPRgdGC0LDQvdC+0LLQu9C10L3QvdCw0Y8g0L3QsCDRjdGC0L7QvCDQutC+0LzQv9GM0Y7RgtC10YDQtSwg0L3QtSDQv9C+0LTQtNC10YDQttC40LLQsNC10YIg0Y3RgtC+INCy0LjQtNC10L4uINCp0LXQu9C60L3QuNGC0LUg0LIg0L7QsdC70LDRgdGC0Lgg0LLQuNC00LXQviwg0YfRgtC+0LHRiyDQt9Cw0LPRgNGD0LfQuNGC0Ywg0L/QvtGB0LvQtdC00L3RjtGOINCy0LXRgNGB0LjRjiDQv9GA0L7QuNCz0YDRi9Cy0LDRgtC10LvRjy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tCf0L7QutCw0LfRi9Cy0LDRgtGMINCy0YDQtdC30LrRgyDRg9GH0LDRgdGC0L3QuNC60LDQvCIvPg0KCQk8dWl0ZXh0IG5hbWU9Ik1VVEUiIHZhbHVlPSLQntGC0LrQu9GO0YfQuNGC0Ywg0LfQstGD0LoiLz4NCgkJPHVpdGV4dCBuYW1lPSJET0NXUkFQX1RJVExFIiB2YWx1ZT0i0JLQu9C+0LbQtdC90LjQtSDQsiDRhNCw0LnQuyBBZG9iZSBQcmVzZW50ZXIiLz4NCgkJPHVpdGV4dCBuYW1lPSJET0NXUkFQX01TRyIgdmFsdWU9ItCh0L7RhdGA0LDQvdC40YLRjCDQsiDQv9Cw0L/QutGDICZxdW90O9Cc0L7QuSDQutC+0LzQv9GM0Y7RgtC10YAmcXVvdDsiLz4NCgkJPHVpdGV4dCBuYW1lPSJET0NXUkFQX1BST01QVCIgdmFsdWU9ItCp0LXQu9C60L3Rg9GC0Ywg0LTQu9GPINC30LDQs9GA0YPQt9C60LgiLz4NCgk8L2xhbmd1YWdlPg0KPC9jb25maWd1cmF0aW9uPg0K"/>
  <p:tag name="MMPROD_DATA" val="&lt;object type=&quot;10002&quot; unique_id=&quot;901&quot;&gt;&lt;property id=&quot;10007&quot; value=&quot;Next&quot;/&gt;&lt;property id=&quot;10008&quot; value=&quot;Back&quot;/&gt;&lt;property id=&quot;10009&quot; value=&quot;Submit&quot;/&gt;&lt;property id=&quot;10012&quot; value=&quot;0&quot;/&gt;&lt;property id=&quot;10022&quot; value=&quot;Try again&quot;/&gt;&lt;property id=&quot;10068&quot; value=&quot;Correct - Click anywhere to continue&quot;/&gt;&lt;property id=&quot;10069&quot; value=&quot;Incorrect - Click anywhere to continue&quot;/&gt;&lt;property id=&quot;10124&quot; value=&quot;Click to continue&quot;/&gt;&lt;property id=&quot;10125&quot; value=&quot;Click to submit answer&quot;/&gt;&lt;property id=&quot;10126&quot; value=&quot;Click to go back&quot;/&gt;&lt;property id=&quot;10127&quot; value=&quot;Clear&quot;/&gt;&lt;property id=&quot;10128&quot; value=&quot;Click to clear&quot;/&gt;&lt;property id=&quot;10133&quot; value=&quot;0&quot;/&gt;&lt;property id=&quot;10134&quot; value=&quot;0&quot;/&gt;&lt;property id=&quot;10135&quot; value=&quot;,&quot;/&gt;&lt;property id=&quot;10136&quot; value=&quot;2&quot;/&gt;&lt;property id=&quot;10156&quot; value=&quot;1&quot;/&gt;&lt;property id=&quot;10157&quot; value=&quot;1&quot;/&gt;&lt;property id=&quot;10158&quot; value=&quot;1&quot;/&gt;&lt;property id=&quot;10177&quot; value=&quot;1&quot;/&gt;&lt;property id=&quot;10183&quot; value=&quot;You must answer the question before continuing&quot;/&gt;&lt;property id=&quot;10185&quot; value=&quot;1&quot;/&gt;&lt;property id=&quot;10188&quot; value=&quot;The time to answer this question has expired.&quot;/&gt;&lt;property id=&quot;10189&quot; value=&quot;1&quot;/&gt;&lt;property id=&quot;10194&quot; value=&quot;0&quot;/&gt;&lt;property id=&quot;10195&quot; value=&quot;1&quot;/&gt;&lt;property id=&quot;10196&quot; value=&quot;0&quot;/&gt;&lt;property id=&quot;10198&quot; value=&quot;100&quot;/&gt;&lt;property id=&quot;10200&quot; value=&quot;1&quot;/&gt;&lt;property id=&quot;10212&quot; value=&quot;1&quot;/&gt;&lt;property id=&quot;10213&quot; value=&quot;1&quot;/&gt;&lt;property id=&quot;10214&quot; value=&quot;0&quot;/&gt;&lt;property id=&quot;10215&quot; value=&quot;0&quot;/&gt;&lt;property id=&quot;10216&quot; value=&quot;0&quot;/&gt;&lt;property id=&quot;10217&quot; value=&quot;1&quot;/&gt;&lt;property id=&quot;10218&quot; value=&quot;0&quot;/&gt;&lt;property id=&quot;10219&quot; value=&quot;0&quot;/&gt;&lt;property id=&quot;10220&quot; value=&quot;&amp;lt;Format Name=&amp;quot;Current Profile&amp;quot;&amp;gt;&amp;lt;Question FontName=&amp;quot;Franklin Gothic Book&amp;quot; IsBold=&amp;quot;0&amp;quot; IsItalic=&amp;quot;0&amp;quot; IsUnderline=&amp;quot;0&amp;quot; FontSize=&amp;quot;36&amp;quot; UseDefFont=&amp;quot;0&amp;quot;/&amp;gt;&amp;lt;Answer FontName=&amp;quot;Century&amp;quot; IsBold=&amp;quot;0&amp;quot; IsItalic=&amp;quot;0&amp;quot; IsUnderline=&amp;quot;0&amp;quot; FontSize=&amp;quot;28&amp;quot;/&amp;gt;&amp;lt;Button FontName=&amp;quot;Century&amp;quot; IsBold=&amp;quot;0&amp;quot; IsItalic=&amp;quot;0&amp;quot; IsUnderline=&amp;quot;0&amp;quot; FontSize=&amp;quot;14&amp;quot;/&amp;gt;&amp;lt;Message FontName=&amp;quot;Century&amp;quot; IsBold=&amp;quot;0&amp;quot; IsItalic=&amp;quot;0&amp;quot; IsUnderline=&amp;quot;0&amp;quot; FontSize=&amp;quot;18&amp;quot;/&amp;gt;&amp;lt;ButtonPlacement Orientation=&amp;quot;Horizontal&amp;quot; Position=&amp;quot;0&amp;quot;/&amp;gt;&amp;lt;/Format&amp;gt;&quot;/&gt;&lt;property id=&quot;10221&quot; value=&quot;&amp;lt;Format Name=&amp;quot;Presentation Default&amp;quot;&amp;gt;&amp;lt;Question FontName=&amp;quot;Calibri&amp;quot; IsBold=&amp;quot;0&amp;quot; IsItalic=&amp;quot;0&amp;quot; IsUnderline=&amp;quot;0&amp;quot; FontSize=&amp;quot;44&amp;quot;/&amp;gt;&amp;lt;Answer FontName=&amp;quot;Calibri&amp;quot; IsBold=&amp;quot;0&amp;quot; IsItalic=&amp;quot;0&amp;quot; IsUnderline=&amp;quot;0&amp;quot; FontSize=&amp;quot;28&amp;quot;/&amp;gt;&amp;lt;Button FontName=&amp;quot;Calibri&amp;quot; IsBold=&amp;quot;0&amp;quot; IsItalic=&amp;quot;0&amp;quot; IsUnderline=&amp;quot;0&amp;quot; FontSize=&amp;quot;14&amp;quot;/&amp;gt;&amp;lt;Message FontName=&amp;quot;Calibri&amp;quot; IsBold=&amp;quot;0&amp;quot; IsItalic=&amp;quot;0&amp;quot; IsUnderline=&amp;quot;0&amp;quot; FontSize=&amp;quot;18&amp;quot;/&amp;gt;&amp;lt;ButtonPlacement Orientation=&amp;quot;Horizontal&amp;quot; Position=&amp;quot;0&amp;quot;/&amp;gt;&amp;lt;/Format&amp;gt; &quot;/&gt;&lt;property id=&quot;10227&quot; value=&quot;1&quot;/&gt;&lt;property id=&quot;10229&quot; value=&quot;0&quot;/&gt;&lt;property id=&quot;10235&quot; value=&quot;0&quot;/&gt;&lt;property id=&quot;10236&quot; value=&quot;0&quot;/&gt;&lt;property id=&quot;10237&quot; value=&quot;0&quot;/&gt;&lt;property id=&quot;10238&quot; value=&quot;-1&quot;/&gt;&lt;property id=&quot;10239&quot; value=&quot;-1&quot;/&gt;&lt;property id=&quot;10240&quot; value=&quot;-1&quot;/&gt;&lt;property id=&quot;10241&quot; value=&quot;-1&quot;/&gt;&lt;property id=&quot;10242&quot; value=&quot;-1&quot;/&gt;&lt;property id=&quot;10243&quot; value=&quot;-1&quot;/&gt;&lt;property id=&quot;10244&quot; value=&quot;1&quot;/&gt;&lt;property id=&quot;10245&quot; value=&quot;1&quot;/&gt;&lt;object type=&quot;10054&quot; unique_id=&quot;10002&quot;&gt;&lt;property id=&quot;10139&quot; value=&quot;1.0&quot;/&gt;&lt;property id=&quot;10141&quot; value=&quot;80&quot;/&gt;&lt;property id=&quot;10143&quot; value=&quot;0&quot;/&gt;&lt;property id=&quot;10144&quot; value=&quot;0&quot;/&gt;&lt;property id=&quot;10145&quot; value=&quot;0&quot;/&gt;&lt;property id=&quot;10146&quot; value=&quot;1&quot;/&gt;&lt;property id=&quot;10147&quot; value=&quot;0&quot;/&gt;&lt;property id=&quot;10148&quot; value=&quot;0&quot;/&gt;&lt;property id=&quot;10149&quot; value=&quot;0&quot;/&gt;&lt;property id=&quot;10150&quot; value=&quot;0&quot;/&gt;&lt;/object&gt;&lt;object type=&quot;10042&quot; unique_id=&quot;903&quot;&gt;&lt;object type=&quot;10003&quot; unique_id=&quot;1000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1&quot;/&gt;&lt;property id=&quot;10015&quot; value=&quot;1&quot;/&gt;&lt;property id=&quot;10016&quot; value=&quot;1&quot;/&gt;&lt;property id=&quot;10017&quot; value=&quot;1&quot;/&gt;&lt;property id=&quot;10018&quot; value=&quot;1&quot;/&gt;&lt;property id=&quot;10029&quot; value=&quot;2&quot;/&gt;&lt;property id=&quot;10072&quot; value=&quot;Quiz1000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0&quot;/&gt;&lt;property id=&quot;10165&quot; value=&quot;Passed&quot;/&gt;&lt;property id=&quot;10166&quot; value=&quot;Failed&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0&quot;/&gt;&lt;object type=&quot;10062&quot; unique_id=&quot;10006&quot;&gt;&lt;object type=&quot;10050&quot; unique_id=&quot;10007&quot;&gt;&lt;property id=&quot;10020&quot; value=&quot;2&quot;/&gt;&lt;property id=&quot;10102&quot; value=&quot;1&quot;/&gt;&lt;property id=&quot;10191&quot; value=&quot;-1&quot;/&gt;&lt;/object&gt;&lt;object type=&quot;10051&quot; unique_id=&quot;10008&quot;&gt;&lt;property id=&quot;10020&quot; value=&quot;2&quot;/&gt;&lt;property id=&quot;10102&quot; value=&quot;1&quot;/&gt;&lt;property id=&quot;10191&quot; value=&quot;-1&quot;/&gt;&lt;/object&gt;&lt;/object&gt;&lt;object type=&quot;10061&quot; unique_id=&quot;20000&quot;/&gt;&lt;/object&gt;&lt;object type=&quot;10003&quot; unique_id=&quot;10014&quot;&gt;&lt;property id=&quot;10002&quot; value=&quot;Quiz&quot;/&gt;&lt;property id=&quot;10003&quot; value=&quot;0&quot;/&gt;&lt;property id=&quot;10004&quot; value=&quot;0&quot;/&gt;&lt;property id=&quot;10005&quot; value=&quot;0&quot;/&gt;&lt;property id=&quot;10006&quot; value=&quot;0&quot;/&gt;&lt;property id=&quot;10010&quot; value=&quot;1&quot;/&gt;&lt;property id=&quot;10014&quot; value=&quot;3&quot;/&gt;&lt;property id=&quot;10015&quot; value=&quot;1&quot;/&gt;&lt;property id=&quot;10016&quot; value=&quot;1&quot;/&gt;&lt;property id=&quot;10017&quot; value=&quot;1&quot;/&gt;&lt;property id=&quot;10018&quot; value=&quot;1&quot;/&gt;&lt;property id=&quot;10029&quot; value=&quot;2&quot;/&gt;&lt;property id=&quot;10072&quot; value=&quot;Quiz10014&quot;/&gt;&lt;property id=&quot;10123&quot; value=&quot;1&quot;/&gt;&lt;property id=&quot;10129&quot; value=&quot;0&quot;/&gt;&lt;property id=&quot;10130&quot; value=&quot;80&quot;/&gt;&lt;property id=&quot;10160&quot; value=&quot;1&quot;/&gt;&lt;property id=&quot;10161&quot; value=&quot;1&quot;/&gt;&lt;property id=&quot;10162&quot; value=&quot;1&quot;/&gt;&lt;property id=&quot;10163&quot; value=&quot;0&quot;/&gt;&lt;property id=&quot;10164&quot; value=&quot;1&quot;/&gt;&lt;property id=&quot;10165&quot; value=&quot;Congratulations! Your knowledge of the Fed is excellent!&quot;/&gt;&lt;property id=&quot;10166&quot; value=&quot;Try again!&quot;/&gt;&lt;property id=&quot;10167&quot; value=&quot;FFFFFFFF&quot;/&gt;&lt;property id=&quot;10169&quot; value=&quot;Question %d of %d&quot;/&gt;&lt;property id=&quot;10170&quot; value=&quot;Send E-mail&quot;/&gt;&lt;property id=&quot;10171&quot; value=&quot;You answered this correctly!&quot;/&gt;&lt;property id=&quot;10172&quot; value=&quot;You did not answer this question completely&quot;/&gt;&lt;property id=&quot;10173&quot; value=&quot;Your answer:&quot;/&gt;&lt;property id=&quot;10174&quot; value=&quot;The correct answer is:&quot;/&gt;&lt;property id=&quot;10208&quot; value=&quot;0&quot;/&gt;&lt;property id=&quot;10222&quot; value=&quot;0&quot;/&gt;&lt;property id=&quot;10223&quot; value=&quot;1&quot;/&gt;&lt;property id=&quot;10224&quot; value=&quot;1&quot;/&gt;&lt;property id=&quot;10225&quot; value=&quot;Instruction Slide Title&quot;/&gt;&lt;property id=&quot;10226&quot; value=&quot;Write instructions for quiz takers here...&quot;/&gt;&lt;property id=&quot;10228&quot; value=&quot;0&quot;/&gt;&lt;object type=&quot;10062&quot; unique_id=&quot;10016&quot;&gt;&lt;object type=&quot;10050&quot; unique_id=&quot;10017&quot;&gt;&lt;property id=&quot;10020&quot; value=&quot;2&quot;/&gt;&lt;property id=&quot;10102&quot; value=&quot;1&quot;/&gt;&lt;property id=&quot;10191&quot; value=&quot;-1&quot;/&gt;&lt;/object&gt;&lt;object type=&quot;10051&quot; unique_id=&quot;10018&quot;&gt;&lt;property id=&quot;10020&quot; value=&quot;2&quot;/&gt;&lt;property id=&quot;10102&quot; value=&quot;1&quot;/&gt;&lt;property id=&quot;10191&quot; value=&quot;-1&quot;/&gt;&lt;/object&gt;&lt;/object&gt;&lt;object type=&quot;10061&quot; unique_id=&quot;10015&quot;/&gt;&lt;/object&gt;&lt;/object&gt;&lt;/object&gt;"/>
  <p:tag name="MMPROD_NEXTUNIQUEID" val="10020"/>
  <p:tag name="MMPROD_UIDATA" val="&lt;database version=&quot;8.0&quot;&gt;&lt;object type=&quot;1&quot; unique_id=&quot;10001&quot;&gt;&lt;property id=&quot;20141&quot; value=&quot;ClassEcon Q42012-Test Your Knowledge-new template&quot;/&gt;&lt;property id=&quot;20148&quot; value=&quot;5&quot;/&gt;&lt;property id=&quot;20224&quot; value=&quot;C:\Users\f1nlc02\Documents\My Adobe Presentations\ClassEcon Q42012-Test Your Knowledge-new template&quot;/&gt;&lt;property id=&quot;20250&quot; value=&quot;0&quot;/&gt;&lt;property id=&quot;20251&quot; value=&quot;0&quot;/&gt;&lt;property id=&quot;20259&quot; value=&quot;0&quot;/&gt;&lt;object type=&quot;8&quot; unique_id=&quot;10002&quot;&gt;&lt;/object&gt;&lt;object type=&quot;2&quot; unique_id=&quot;10003&quot;&gt;&lt;object type=&quot;3&quot; unique_id=&quot;10004&quot;&gt;&lt;property id=&quot;20148&quot; value=&quot;5&quot;/&gt;&lt;property id=&quot;20300&quot; value=&quot;Slide 1 - &amp;quot;Test Your Knowledge Lesson 3: A Fresh Start&amp;quot;&quot;/&gt;&lt;property id=&quot;20307&quot; value=&quot;256&quot;/&gt;&lt;property id=&quot;20309&quot; value=&quot;-1&quot;/&gt;&lt;/object&gt;&lt;object type=&quot;3&quot; unique_id=&quot;10005&quot;&gt;&lt;property id=&quot;20148&quot; value=&quot;5&quot;/&gt;&lt;property id=&quot;20300&quot; value=&quot;Slide 2 - &amp;quot;Question 1&amp;quot;&quot;/&gt;&lt;property id=&quot;20307&quot; value=&quot;257&quot;/&gt;&lt;property id=&quot;20309&quot; value=&quot;-1&quot;/&gt;&lt;/object&gt;&lt;object type=&quot;3&quot; unique_id=&quot;10006&quot;&gt;&lt;property id=&quot;20148&quot; value=&quot;5&quot;/&gt;&lt;property id=&quot;20300&quot; value=&quot;Slide 3 - &amp;quot;Try again!&amp;quot;&quot;/&gt;&lt;property id=&quot;20307&quot; value=&quot;268&quot;/&gt;&lt;property id=&quot;20309&quot; value=&quot;-1&quot;/&gt;&lt;/object&gt;&lt;object type=&quot;3&quot; unique_id=&quot;10007&quot;&gt;&lt;property id=&quot;20148&quot; value=&quot;5&quot;/&gt;&lt;property id=&quot;20300&quot; value=&quot;Slide 4 - &amp;quot;Correct!&amp;quot;&quot;/&gt;&lt;property id=&quot;20307&quot; value=&quot;267&quot;/&gt;&lt;property id=&quot;20309&quot; value=&quot;-1&quot;/&gt;&lt;/object&gt;&lt;object type=&quot;3&quot; unique_id=&quot;10008&quot;&gt;&lt;property id=&quot;20148&quot; value=&quot;5&quot;/&gt;&lt;property id=&quot;20300&quot; value=&quot;Slide 5 - &amp;quot;Try again! &amp;quot;&quot;/&gt;&lt;property id=&quot;20307&quot; value=&quot;269&quot;/&gt;&lt;property id=&quot;20309&quot; value=&quot;-1&quot;/&gt;&lt;/object&gt;&lt;object type=&quot;3&quot; unique_id=&quot;10009&quot;&gt;&lt;property id=&quot;20148&quot; value=&quot;5&quot;/&gt;&lt;property id=&quot;20300&quot; value=&quot;Slide 6 - &amp;quot;Question 2&amp;quot;&quot;/&gt;&lt;property id=&quot;20307&quot; value=&quot;258&quot;/&gt;&lt;property id=&quot;20309&quot; value=&quot;-1&quot;/&gt;&lt;/object&gt;&lt;object type=&quot;3&quot; unique_id=&quot;10010&quot;&gt;&lt;property id=&quot;20148&quot; value=&quot;5&quot;/&gt;&lt;property id=&quot;20300&quot; value=&quot;Slide 7 - &amp;quot;Correct!&amp;quot;&quot;/&gt;&lt;property id=&quot;20307&quot; value=&quot;270&quot;/&gt;&lt;property id=&quot;20309&quot; value=&quot;-1&quot;/&gt;&lt;/object&gt;&lt;object type=&quot;3&quot; unique_id=&quot;10011&quot;&gt;&lt;property id=&quot;20148&quot; value=&quot;5&quot;/&gt;&lt;property id=&quot;20300&quot; value=&quot;Slide 8 - &amp;quot;Try again!&amp;quot;&quot;/&gt;&lt;property id=&quot;20307&quot; value=&quot;272&quot;/&gt;&lt;property id=&quot;20309&quot; value=&quot;-1&quot;/&gt;&lt;/object&gt;&lt;object type=&quot;3&quot; unique_id=&quot;10012&quot;&gt;&lt;property id=&quot;20148&quot; value=&quot;5&quot;/&gt;&lt;property id=&quot;20300&quot; value=&quot;Slide 9 - &amp;quot;Try again!&amp;quot;&quot;/&gt;&lt;property id=&quot;20307&quot; value=&quot;271&quot;/&gt;&lt;property id=&quot;20309&quot; value=&quot;-1&quot;/&gt;&lt;/object&gt;&lt;object type=&quot;3&quot; unique_id=&quot;10013&quot;&gt;&lt;property id=&quot;20148&quot; value=&quot;5&quot;/&gt;&lt;property id=&quot;20300&quot; value=&quot;Slide 10 - &amp;quot;Question 3&amp;quot;&quot;/&gt;&lt;property id=&quot;20307&quot; value=&quot;264&quot;/&gt;&lt;property id=&quot;20309&quot; value=&quot;-1&quot;/&gt;&lt;/object&gt;&lt;object type=&quot;3&quot; unique_id=&quot;10014&quot;&gt;&lt;property id=&quot;20148&quot; value=&quot;5&quot;/&gt;&lt;property id=&quot;20300&quot; value=&quot;Slide 11 - &amp;quot;Correct!&amp;quot;&quot;/&gt;&lt;property id=&quot;20307&quot; value=&quot;274&quot;/&gt;&lt;property id=&quot;20309&quot; value=&quot;-1&quot;/&gt;&lt;/object&gt;&lt;object type=&quot;3&quot; unique_id=&quot;10015&quot;&gt;&lt;property id=&quot;20148&quot; value=&quot;5&quot;/&gt;&lt;property id=&quot;20300&quot; value=&quot;Slide 12 - &amp;quot;Try again!&amp;quot;&quot;/&gt;&lt;property id=&quot;20307&quot; value=&quot;273&quot;/&gt;&lt;property id=&quot;20309&quot; value=&quot;-1&quot;/&gt;&lt;/object&gt;&lt;object type=&quot;3&quot; unique_id=&quot;10016&quot;&gt;&lt;property id=&quot;20148&quot; value=&quot;5&quot;/&gt;&lt;property id=&quot;20300&quot; value=&quot;Slide 13 - &amp;quot;Try again!&amp;quot;&quot;/&gt;&lt;property id=&quot;20307&quot; value=&quot;275&quot;/&gt;&lt;property id=&quot;20309&quot; value=&quot;-1&quot;/&gt;&lt;/object&gt;&lt;object type=&quot;3&quot; unique_id=&quot;10017&quot;&gt;&lt;property id=&quot;20148&quot; value=&quot;5&quot;/&gt;&lt;property id=&quot;20300&quot; value=&quot;Slide 14 - &amp;quot;Question 4&amp;quot;&quot;/&gt;&lt;property id=&quot;20307&quot; value=&quot;265&quot;/&gt;&lt;property id=&quot;20309&quot; value=&quot;-1&quot;/&gt;&lt;/object&gt;&lt;object type=&quot;3&quot; unique_id=&quot;10018&quot;&gt;&lt;property id=&quot;20148&quot; value=&quot;5&quot;/&gt;&lt;property id=&quot;20300&quot; value=&quot;Slide 15 - &amp;quot;Try again!&amp;quot;&quot;/&gt;&lt;property id=&quot;20307&quot; value=&quot;276&quot;/&gt;&lt;property id=&quot;20309&quot; value=&quot;-1&quot;/&gt;&lt;/object&gt;&lt;object type=&quot;3&quot; unique_id=&quot;10019&quot;&gt;&lt;property id=&quot;20148&quot; value=&quot;5&quot;/&gt;&lt;property id=&quot;20300&quot; value=&quot;Slide 16 - &amp;quot;Correct!&amp;quot;&quot;/&gt;&lt;property id=&quot;20307&quot; value=&quot;279&quot;/&gt;&lt;property id=&quot;20309&quot; value=&quot;-1&quot;/&gt;&lt;/object&gt;&lt;object type=&quot;3&quot; unique_id=&quot;10020&quot;&gt;&lt;property id=&quot;20148&quot; value=&quot;5&quot;/&gt;&lt;property id=&quot;20300&quot; value=&quot;Slide 17 - &amp;quot;Try again!&amp;quot;&quot;/&gt;&lt;property id=&quot;20307&quot; value=&quot;280&quot;/&gt;&lt;property id=&quot;20309&quot; value=&quot;-1&quot;/&gt;&lt;/object&gt;&lt;object type=&quot;3&quot; unique_id=&quot;10021&quot;&gt;&lt;property id=&quot;20148&quot; value=&quot;5&quot;/&gt;&lt;property id=&quot;20300&quot; value=&quot;Slide 18 - &amp;quot;Question 5&amp;quot;&quot;/&gt;&lt;property id=&quot;20307&quot; value=&quot;259&quot;/&gt;&lt;property id=&quot;20309&quot; value=&quot;-1&quot;/&gt;&lt;/object&gt;&lt;object type=&quot;3&quot; unique_id=&quot;10022&quot;&gt;&lt;property id=&quot;20148&quot; value=&quot;5&quot;/&gt;&lt;property id=&quot;20300&quot; value=&quot;Slide 19 - &amp;quot;Try again!&amp;quot;&quot;/&gt;&lt;property id=&quot;20307&quot; value=&quot;277&quot;/&gt;&lt;property id=&quot;20309&quot; value=&quot;-1&quot;/&gt;&lt;/object&gt;&lt;object type=&quot;3&quot; unique_id=&quot;10023&quot;&gt;&lt;property id=&quot;20148&quot; value=&quot;5&quot;/&gt;&lt;property id=&quot;20300&quot; value=&quot;Slide 20 - &amp;quot;Try again! &amp;quot;&quot;/&gt;&lt;property id=&quot;20307&quot; value=&quot;278&quot;/&gt;&lt;property id=&quot;20309&quot; value=&quot;-1&quot;/&gt;&lt;/object&gt;&lt;object type=&quot;3&quot; unique_id=&quot;10024&quot;&gt;&lt;property id=&quot;20148&quot; value=&quot;5&quot;/&gt;&lt;property id=&quot;20300&quot; value=&quot;Slide 21 - &amp;quot;Correct! &amp;quot;&quot;/&gt;&lt;property id=&quot;20307&quot; value=&quot;281&quot;/&gt;&lt;property id=&quot;20309&quot; value=&quot;-1&quot;/&gt;&lt;/object&gt;&lt;object type=&quot;3&quot; unique_id=&quot;10025&quot;&gt;&lt;property id=&quot;20148&quot; value=&quot;5&quot;/&gt;&lt;property id=&quot;20300&quot; value=&quot;Slide 22 - &amp;quot;Question 6&amp;quot;&quot;/&gt;&lt;property id=&quot;20307&quot; value=&quot;260&quot;/&gt;&lt;property id=&quot;20309&quot; value=&quot;-1&quot;/&gt;&lt;/object&gt;&lt;object type=&quot;3&quot; unique_id=&quot;10026&quot;&gt;&lt;property id=&quot;20148&quot; value=&quot;5&quot;/&gt;&lt;property id=&quot;20300&quot; value=&quot;Slide 23 - &amp;quot;Try again!&amp;quot;&quot;/&gt;&lt;property id=&quot;20307&quot; value=&quot;282&quot;/&gt;&lt;property id=&quot;20309&quot; value=&quot;-1&quot;/&gt;&lt;/object&gt;&lt;object type=&quot;3&quot; unique_id=&quot;10027&quot;&gt;&lt;property id=&quot;20148&quot; value=&quot;5&quot;/&gt;&lt;property id=&quot;20300&quot; value=&quot;Slide 24 - &amp;quot;Try again!&amp;quot;&quot;/&gt;&lt;property id=&quot;20307&quot; value=&quot;283&quot;/&gt;&lt;property id=&quot;20309&quot; value=&quot;-1&quot;/&gt;&lt;/object&gt;&lt;object type=&quot;3&quot; unique_id=&quot;10028&quot;&gt;&lt;property id=&quot;20148&quot; value=&quot;5&quot;/&gt;&lt;property id=&quot;20300&quot; value=&quot;Slide 25 - &amp;quot;Correct!&amp;quot;&quot;/&gt;&lt;property id=&quot;20307&quot; value=&quot;284&quot;/&gt;&lt;property id=&quot;20309&quot; value=&quot;-1&quot;/&gt;&lt;/object&gt;&lt;object type=&quot;3&quot; unique_id=&quot;10029&quot;&gt;&lt;property id=&quot;20148&quot; value=&quot;5&quot;/&gt;&lt;property id=&quot;20300&quot; value=&quot;Slide 26 - &amp;quot;Question 7&amp;quot;&quot;/&gt;&lt;property id=&quot;20307&quot; value=&quot;261&quot;/&gt;&lt;property id=&quot;20309&quot; value=&quot;-1&quot;/&gt;&lt;/object&gt;&lt;object type=&quot;3&quot; unique_id=&quot;10030&quot;&gt;&lt;property id=&quot;20148&quot; value=&quot;5&quot;/&gt;&lt;property id=&quot;20300&quot; value=&quot;Slide 27 - &amp;quot;Correct!&amp;quot;&quot;/&gt;&lt;property id=&quot;20307&quot; value=&quot;285&quot;/&gt;&lt;property id=&quot;20309&quot; value=&quot;-1&quot;/&gt;&lt;/object&gt;&lt;object type=&quot;3&quot; unique_id=&quot;10031&quot;&gt;&lt;property id=&quot;20148&quot; value=&quot;5&quot;/&gt;&lt;property id=&quot;20300&quot; value=&quot;Slide 28 - &amp;quot;Try again!&amp;quot;&quot;/&gt;&lt;property id=&quot;20307&quot; value=&quot;286&quot;/&gt;&lt;property id=&quot;20309&quot; value=&quot;-1&quot;/&gt;&lt;/object&gt;&lt;object type=&quot;3&quot; unique_id=&quot;10032&quot;&gt;&lt;property id=&quot;20148&quot; value=&quot;5&quot;/&gt;&lt;property id=&quot;20300&quot; value=&quot;Slide 29 - &amp;quot;Try again!&amp;quot;&quot;/&gt;&lt;property id=&quot;20307&quot; value=&quot;287&quot;/&gt;&lt;property id=&quot;20309&quot; value=&quot;-1&quot;/&gt;&lt;/object&gt;&lt;object type=&quot;3&quot; unique_id=&quot;10033&quot;&gt;&lt;property id=&quot;20148&quot; value=&quot;5&quot;/&gt;&lt;property id=&quot;20300&quot; value=&quot;Slide 30 - &amp;quot;Question 8&amp;quot;&quot;/&gt;&lt;property id=&quot;20307&quot; value=&quot;266&quot;/&gt;&lt;property id=&quot;20309&quot; value=&quot;-1&quot;/&gt;&lt;/object&gt;&lt;object type=&quot;3&quot; unique_id=&quot;10034&quot;&gt;&lt;property id=&quot;20148&quot; value=&quot;5&quot;/&gt;&lt;property id=&quot;20300&quot; value=&quot;Slide 31 - &amp;quot;Try again!&amp;quot;&quot;/&gt;&lt;property id=&quot;20307&quot; value=&quot;288&quot;/&gt;&lt;property id=&quot;20309&quot; value=&quot;-1&quot;/&gt;&lt;/object&gt;&lt;object type=&quot;3&quot; unique_id=&quot;10035&quot;&gt;&lt;property id=&quot;20148&quot; value=&quot;5&quot;/&gt;&lt;property id=&quot;20300&quot; value=&quot;Slide 32 - &amp;quot;Correct!&amp;quot;&quot;/&gt;&lt;property id=&quot;20307&quot; value=&quot;289&quot;/&gt;&lt;property id=&quot;20309&quot; value=&quot;-1&quot;/&gt;&lt;/object&gt;&lt;object type=&quot;3&quot; unique_id=&quot;10036&quot;&gt;&lt;property id=&quot;20148&quot; value=&quot;5&quot;/&gt;&lt;property id=&quot;20300&quot; value=&quot;Slide 33 - &amp;quot;Try again!&amp;quot;&quot;/&gt;&lt;property id=&quot;20307&quot; value=&quot;290&quot;/&gt;&lt;property id=&quot;20309&quot; value=&quot;-1&quot;/&gt;&lt;/object&gt;&lt;object type=&quot;3&quot; unique_id=&quot;10037&quot;&gt;&lt;property id=&quot;20148&quot; value=&quot;5&quot;/&gt;&lt;property id=&quot;20300&quot; value=&quot;Slide 34 - &amp;quot;Question 9&amp;quot;&quot;/&gt;&lt;property id=&quot;20307&quot; value=&quot;262&quot;/&gt;&lt;property id=&quot;20309&quot; value=&quot;-1&quot;/&gt;&lt;/object&gt;&lt;object type=&quot;3&quot; unique_id=&quot;10038&quot;&gt;&lt;property id=&quot;20148&quot; value=&quot;5&quot;/&gt;&lt;property id=&quot;20300&quot; value=&quot;Slide 35 - &amp;quot;Try again!&amp;quot;&quot;/&gt;&lt;property id=&quot;20307&quot; value=&quot;293&quot;/&gt;&lt;property id=&quot;20309&quot; value=&quot;-1&quot;/&gt;&lt;/object&gt;&lt;object type=&quot;3&quot; unique_id=&quot;10039&quot;&gt;&lt;property id=&quot;20148&quot; value=&quot;5&quot;/&gt;&lt;property id=&quot;20300&quot; value=&quot;Slide 36 - &amp;quot;Try again!&amp;quot;&quot;/&gt;&lt;property id=&quot;20307&quot; value=&quot;291&quot;/&gt;&lt;property id=&quot;20309&quot; value=&quot;-1&quot;/&gt;&lt;/object&gt;&lt;object type=&quot;3&quot; unique_id=&quot;10040&quot;&gt;&lt;property id=&quot;20148&quot; value=&quot;5&quot;/&gt;&lt;property id=&quot;20300&quot; value=&quot;Slide 37 - &amp;quot;Correct!&amp;quot;&quot;/&gt;&lt;property id=&quot;20307&quot; value=&quot;292&quot;/&gt;&lt;property id=&quot;20309&quot; value=&quot;-1&quot;/&gt;&lt;/object&gt;&lt;object type=&quot;3&quot; unique_id=&quot;10041&quot;&gt;&lt;property id=&quot;20148&quot; value=&quot;5&quot;/&gt;&lt;property id=&quot;20300&quot; value=&quot;Slide 38 - &amp;quot;Question 10&amp;quot;&quot;/&gt;&lt;property id=&quot;20307&quot; value=&quot;263&quot;/&gt;&lt;property id=&quot;20309&quot; value=&quot;-1&quot;/&gt;&lt;/object&gt;&lt;object type=&quot;3&quot; unique_id=&quot;10042&quot;&gt;&lt;property id=&quot;20148&quot; value=&quot;5&quot;/&gt;&lt;property id=&quot;20300&quot; value=&quot;Slide 39 - &amp;quot;Try again!&amp;quot;&quot;/&gt;&lt;property id=&quot;20307&quot; value=&quot;294&quot;/&gt;&lt;property id=&quot;20309&quot; value=&quot;-1&quot;/&gt;&lt;/object&gt;&lt;object type=&quot;3&quot; unique_id=&quot;10043&quot;&gt;&lt;property id=&quot;20148&quot; value=&quot;5&quot;/&gt;&lt;property id=&quot;20300&quot; value=&quot;Slide 40 - &amp;quot;Try again!&amp;quot;&quot;/&gt;&lt;property id=&quot;20307&quot; value=&quot;295&quot;/&gt;&lt;property id=&quot;20309&quot; value=&quot;-1&quot;/&gt;&lt;/object&gt;&lt;object type=&quot;3&quot; unique_id=&quot;10044&quot;&gt;&lt;property id=&quot;20148&quot; value=&quot;5&quot;/&gt;&lt;property id=&quot;20300&quot; value=&quot;Slide 41 - &amp;quot;Correct!&amp;quot;&quot;/&gt;&lt;property id=&quot;20307&quot; value=&quot;296&quot;/&gt;&lt;property id=&quot;20309&quot; value=&quot;-1&quot;/&gt;&lt;/object&gt;&lt;object type=&quot;3&quot; unique_id=&quot;10045&quot;&gt;&lt;property id=&quot;20148&quot; value=&quot;5&quot;/&gt;&lt;property id=&quot;20300&quot; value=&quot;Slide 42 - &amp;quot;Thank you for participating in “Test Your Knowledge”&amp;quot;&quot;/&gt;&lt;property id=&quot;20307&quot; value=&quot;297&quot;/&gt;&lt;property id=&quot;20309&quot; value=&quot;-1&quot;/&gt;&lt;/object&gt;&lt;/object&gt;&lt;object type=&quot;10&quot; unique_id=&quot;11023&quot;&gt;&lt;object type=&quot;11&quot; unique_id=&quot;11024&quot;&gt;&lt;/object&gt;&lt;/object&gt;&lt;object type=&quot;4&quot; unique_id=&quot;11025&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0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0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5&quot;/&gt;&lt;lineCharCount val=&quot;40&quot;/&gt;&lt;lineCharCount val=&quot;44&quot;/&gt;&lt;lineCharCount val=&quot;38&quot;/&gt;&lt;lineCharCount val=&quot;8&quot;/&gt;&lt;/TableIndex&gt;&lt;/ShapeTextInfo&gt;"/>
</p:tagLst>
</file>

<file path=ppt/tags/tag10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0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0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1&quot;/&gt;&lt;lineCharCount val=&quot;46&quot;/&gt;&lt;lineCharCount val=&quot;43&quot;/&gt;&lt;lineCharCount val=&quot;42&quot;/&gt;&lt;lineCharCount val=&quot;44&quot;/&gt;&lt;lineCharCount val=&quot;38&quot;/&gt;&lt;lineCharCount val=&quot;37&quot;/&gt;&lt;lineCharCount val=&quot;14&quot;/&gt;&lt;/TableIndex&gt;&lt;/ShapeTextInfo&gt;"/>
</p:tagLst>
</file>

<file path=ppt/tags/tag10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0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0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9&quot;/&gt;&lt;lineCharCount val=&quot;45&quot;/&gt;&lt;lineCharCount val=&quot;45&quot;/&gt;&lt;lineCharCount val=&quot;46&quot;/&gt;&lt;lineCharCount val=&quot;40&quot;/&gt;&lt;lineCharCount val=&quot;36&quot;/&gt;&lt;lineCharCount val=&quot;43&quot;/&gt;&lt;lineCharCount val=&quot;16&quot;/&gt;&lt;/TableIndex&gt;&lt;/ShapeTextInfo&gt;"/>
</p:tagLst>
</file>

<file path=ppt/tags/tag10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0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F2E90B98-CA72-4980-A6E1-18ECAD0C212A}&quot;/&gt;&lt;isInvalidForFieldText val=&quot;0&quot;/&gt;&lt;Image&gt;&lt;filename val=&quot;C:\Users\f1nlc02\AppData\Local\Temp\~CaC19A\data\asimages\{F2E90B98-CA72-4980-A6E1-18ECAD0C212A}_1.png&quot;/&gt;&lt;left val=&quot;233&quot;/&gt;&lt;top val=&quot;315&quot;/&gt;&lt;width val=&quot;273&quot;/&gt;&lt;height val=&quot;119&quot;/&gt;&lt;hasText val=&quot;1&quot;/&gt;&lt;/Image&gt;&lt;/ThreeDShapeInfo&gt;"/>
</p:tagLst>
</file>

<file path=ppt/tags/tag1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50&quot;/&gt;&lt;lineCharCount val=&quot;33&quot;/&gt;&lt;/TableIndex&gt;&lt;/ShapeTextInfo&gt;"/>
</p:tagLst>
</file>

<file path=ppt/tags/tag111.xml><?xml version="1.0" encoding="utf-8"?>
<p:tagLst xmlns:a="http://schemas.openxmlformats.org/drawingml/2006/main" xmlns:r="http://schemas.openxmlformats.org/officeDocument/2006/relationships" xmlns:p="http://schemas.openxmlformats.org/presentationml/2006/main">
  <p:tag name="PRESENTER_SHAPEINFO" val="&lt;ThreeDShapeInfo&gt;&lt;uuid val=&quot;{1F98EC5A-A15C-4EDD-9477-6B2F1EFFBACA}&quot;/&gt;&lt;isInvalidForFieldText val=&quot;0&quot;/&gt;&lt;Image&gt;&lt;filename val=&quot;C:\Users\f1nlc02\AppData\Local\Temp\~CaC19A\data\asimages\{1F98EC5A-A15C-4EDD-9477-6B2F1EFFBACA}_34.png&quot;/&gt;&lt;left val=&quot;125&quot;/&gt;&lt;top val=&quot;166&quot;/&gt;&lt;width val=&quot;483&quot;/&gt;&lt;height val=&quot;300&quot;/&gt;&lt;hasText val=&quot;1&quot;/&gt;&lt;/Image&gt;&lt;/ThreeDShapeInfo&gt;"/>
</p:tagLst>
</file>

<file path=ppt/tags/tag1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2&quot;/&gt;&lt;lineCharCount val=&quot;45&quot;/&gt;&lt;lineCharCount val=&quot;39&quot;/&gt;&lt;lineCharCount val=&quot;41&quot;/&gt;&lt;lineCharCount val=&quot;41&quot;/&gt;&lt;lineCharCount val=&quot;35&quot;/&gt;&lt;lineCharCount val=&quot;41&quot;/&gt;&lt;lineCharCount val=&quot;35&quot;/&gt;&lt;/TableIndex&gt;&lt;/ShapeTextInfo&gt;"/>
</p:tagLst>
</file>

<file path=ppt/tags/tag1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7&quot;/&gt;&lt;lineCharCount val=&quot;34&quot;/&gt;&lt;/TableIndex&gt;&lt;/ShapeTextInfo&gt;"/>
</p:tagLst>
</file>

<file path=ppt/tags/tag1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3&quot;/&gt;&lt;lineCharCount val=&quot;40&quot;/&gt;&lt;lineCharCount val=&quot;37&quot;/&gt;&lt;lineCharCount val=&quot;37&quot;/&gt;&lt;lineCharCount val=&quot;44&quot;/&gt;&lt;lineCharCount val=&quot;4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20&quot;/&gt;&lt;lineCharCount val=&quot;31&quot;/&gt;&lt;lineCharCount val=&quot;16&quot;/&gt;&lt;/TableIndex&gt;&lt;/ShapeTextInfo&gt;"/>
  <p:tag name="PRESENTER_SHAPEINFO" val="&lt;ThreeDShapeInfo&gt;&lt;uuid val=&quot;{9858C9B1-0DFE-4930-842D-88F371EF9B7B}&quot;/&gt;&lt;isInvalidForFieldText val=&quot;0&quot;/&gt;&lt;Image&gt;&lt;filename val=&quot;C:\Users\f1nlc02\AppData\Local\Temp\~CaC19A\data\asimages\{9858C9B1-0DFE-4930-842D-88F371EF9B7B}_1.png&quot;/&gt;&lt;left val=&quot;60&quot;/&gt;&lt;top val=&quot;28&quot;/&gt;&lt;width val=&quot;613&quot;/&gt;&lt;height val=&quot;181&quot;/&gt;&lt;hasText val=&quot;1&quot;/&gt;&lt;/Image&gt;&lt;/ThreeDShapeInfo&gt;"/>
</p:tagLst>
</file>

<file path=ppt/tags/tag1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58&quot;/&gt;&lt;lineCharCount val=&quot;54&quot;/&gt;&lt;lineCharCount val=&quot;36&quot;/&gt;&lt;/TableIndex&gt;&lt;/ShapeTextInfo&gt;"/>
</p:tagLst>
</file>

<file path=ppt/tags/tag123.xml><?xml version="1.0" encoding="utf-8"?>
<p:tagLst xmlns:a="http://schemas.openxmlformats.org/drawingml/2006/main" xmlns:r="http://schemas.openxmlformats.org/officeDocument/2006/relationships" xmlns:p="http://schemas.openxmlformats.org/presentationml/2006/main">
  <p:tag name="PRESENTER_SHAPEINFO" val="&lt;ThreeDShapeInfo&gt;&lt;uuid val=&quot;{2AFA8822-426A-4AF6-9652-F11B7E27DA36}&quot;/&gt;&lt;isInvalidForFieldText val=&quot;0&quot;/&gt;&lt;Image&gt;&lt;filename val=&quot;C:\Users\f1nlc02\AppData\Local\Temp\~CaC19A\data\asimages\{2AFA8822-426A-4AF6-9652-F11B7E27DA36}_38.png&quot;/&gt;&lt;left val=&quot;125&quot;/&gt;&lt;top val=&quot;164&quot;/&gt;&lt;width val=&quot;483&quot;/&gt;&lt;height val=&quot;300&quot;/&gt;&lt;hasText val=&quot;1&quot;/&gt;&lt;/Image&gt;&lt;/ThreeDShapeInfo&gt;"/>
</p:tagLst>
</file>

<file path=ppt/tags/tag1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5&quot;/&gt;&lt;lineCharCount val=&quot;44&quot;/&gt;&lt;lineCharCount val=&quot;44&quot;/&gt;&lt;lineCharCount val=&quot;34&quot;/&gt;&lt;/TableIndex&gt;&lt;/ShapeTextInfo&gt;"/>
</p:tagLst>
</file>

<file path=ppt/tags/tag1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5&quot;/&gt;&lt;lineCharCount val=&quot;53&quot;/&gt;&lt;lineCharCount val=&quot;41&quot;/&gt;&lt;lineCharCount val=&quot;50&quot;/&gt;&lt;lineCharCount val=&quot;46&quot;/&gt;&lt;lineCharCount val=&quot;45&quot;/&gt;&lt;lineCharCount val=&quot;52&quot;/&gt;&lt;lineCharCount val=&quot;34&quot;/&gt;&lt;/TableIndex&gt;&lt;/ShapeTextInfo&gt;"/>
</p:tagLst>
</file>

<file path=ppt/tags/tag1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5&quot;/&gt;&lt;lineCharCount val=&quot;28&quot;/&gt;&lt;/TableIndex&gt;&lt;/ShapeTextInfo&gt;"/>
  <p:tag name="PRESENTER_SHAPEINFO" val="&lt;ThreeDShapeInfo&gt;&lt;uuid val=&quot;{B6F484B1-A8EA-4FA0-A214-0376FC6592D0}&quot;/&gt;&lt;isInvalidForFieldText val=&quot;0&quot;/&gt;&lt;Image&gt;&lt;filename val=&quot;C:\Users\f1nlc02\AppData\Local\Temp\~CaC19A\data\asimages\{B6F484B1-A8EA-4FA0-A214-0376FC6592D0}_1.png&quot;/&gt;&lt;left val=&quot;111&quot;/&gt;&lt;top val=&quot;202&quot;/&gt;&lt;width val=&quot;528&quot;/&gt;&lt;height val=&quot;110&quot;/&gt;&lt;hasText val=&quot;1&quot;/&gt;&lt;/Image&gt;&lt;/ThreeDShapeInfo&gt;"/>
</p:tagLst>
</file>

<file path=ppt/tags/tag1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48&quot;/&gt;&lt;lineCharCount val=&quot;48&quot;/&gt;&lt;lineCharCount val=&quot;51&quot;/&gt;&lt;lineCharCount val=&quot;56&quot;/&gt;&lt;lineCharCount val=&quot;49&quot;/&gt;&lt;lineCharCount val=&quot;54&quot;/&gt;&lt;lineCharCount val=&quot;54&quot;/&gt;&lt;lineCharCount val=&quot;47&quot;/&gt;&lt;lineCharCount val=&quot;49&quot;/&gt;&lt;lineCharCount val=&quot;50&quot;/&gt;&lt;lineCharCount val=&quot;18&quot;/&gt;&lt;lineCharCount val=&quot;1&quot;/&gt;&lt;/TableIndex&gt;&lt;/ShapeTextInfo&gt;"/>
</p:tagLst>
</file>

<file path=ppt/tags/tag1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31&quot;/&gt;&lt;lineCharCount val=&quot;21&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8&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INFO" val="&lt;ThreeDShapeInfo&gt;&lt;uuid val=&quot;{8E0BC6FC-5CAB-4E21-8D5D-42845D2221ED}&quot;/&gt;&lt;isInvalidForFieldText val=&quot;0&quot;/&gt;&lt;Image&gt;&lt;filename val=&quot;C:\Users\f1nlc02\AppData\Local\Temp\~CaC19A\data\asimages\{8E0BC6FC-5CAB-4E21-8D5D-42845D2221ED}_2.png&quot;/&gt;&lt;left val=&quot;125&quot;/&gt;&lt;top val=&quot;164&quot;/&gt;&lt;width val=&quot;483&quot;/&gt;&lt;height val=&quot;300&quot;/&gt;&lt;hasText val=&quot;1&quot;/&gt;&lt;/Image&gt;&lt;/ThreeDShape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4&quot;/&gt;&lt;lineCharCount val=&quot;45&quot;/&gt;&lt;lineCharCount val=&quot;42&quot;/&gt;&lt;lineCharCount val=&quot;39&quot;/&gt;&lt;lineCharCount val=&quot;18&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4&quot;/&gt;&lt;lineCharCount val=&quot;43&quot;/&gt;&lt;lineCharCount val=&quot;43&quot;/&gt;&lt;lineCharCount val=&quot;25&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8&quot;/&gt;&lt;lineCharCount val=&quot;39&quot;/&gt;&lt;lineCharCount val=&quot;41&quot;/&gt;&lt;lineCharCount val=&quot;42&quot;/&gt;&lt;lineCharCount val=&quot;19&quot;/&gt;&lt;lineCharCount val=&quot;1&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8&quot;/&gt;&lt;lineCharCount val=&quot;50&quot;/&gt;&lt;lineCharCount val=&quot;14&quot;/&gt;&lt;/TableIndex&gt;&lt;/ShapeTextInfo&gt;"/>
  <p:tag name="PRESENTER_SHAPEINFO" val="&lt;ThreeDShapeInfo&gt;&lt;uuid val=&quot;{A20F935F-A229-4599-85CE-C344504CD16F}&quot;/&gt;&lt;isInvalidForFieldText val=&quot;0&quot;/&gt;&lt;Image&gt;&lt;filename val=&quot;C:\Users\f1nlc02\AppData\Local\Temp\~CaC19A\data\asimages\{A20F935F-A229-4599-85CE-C344504CD16F}_6.png&quot;/&gt;&lt;left val=&quot;8&quot;/&gt;&lt;top val=&quot;49&quot;/&gt;&lt;width val=&quot;698&quot;/&gt;&lt;height val=&quot;131&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INFO" val="&lt;ThreeDShapeInfo&gt;&lt;uuid val=&quot;{84C00FC5-28D5-46D6-866B-6A39594077AD}&quot;/&gt;&lt;isInvalidForFieldText val=&quot;0&quot;/&gt;&lt;Image&gt;&lt;filename val=&quot;C:\Users\f1nlc02\AppData\Local\Temp\~CaC19A\data\asimages\{84C00FC5-28D5-46D6-866B-6A39594077AD}_6.png&quot;/&gt;&lt;left val=&quot;125&quot;/&gt;&lt;top val=&quot;164&quot;/&gt;&lt;width val=&quot;483&quot;/&gt;&lt;height val=&quot;298&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2&quot;/&gt;&lt;lineCharCount val=&quot;38&quot;/&gt;&lt;lineCharCount val=&quot;35&quot;/&gt;&lt;lineCharCount val=&quot;45&quot;/&gt;&lt;lineCharCount val=&quot;37&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7&quot;/&gt;&lt;lineCharCount val=&quot;34&quot;/&gt;&lt;lineCharCount val=&quot;32&quot;/&gt;&lt;lineCharCount val=&quot;40&quot;/&gt;&lt;lineCharCount val=&quot;43&quot;/&gt;&lt;lineCharCount val=&quot;40&quot;/&gt;&lt;lineCharCount val=&quot;41&quot;/&gt;&lt;lineCharCount val=&quot;6&quot;/&gt;&lt;/TableIndex&gt;&lt;/ShapeTextInfo&gt;"/>
  <p:tag name="PRESENTER_SHAPEINFO" val="&lt;ThreeDShapeInfo&gt;&lt;uuid val=&quot;{73DE125C-7A4E-432B-B744-BCF0A155CC88}&quot;/&gt;&lt;isInvalidForFieldText val=&quot;0&quot;/&gt;&lt;Image&gt;&lt;filename val=&quot;C:\Users\f1nlc02\AppData\Local\Temp\~CaC19A\data\asimages\{73DE125C-7A4E-432B-B744-BCF0A155CC88}_8.png&quot;/&gt;&lt;left val=&quot;5&quot;/&gt;&lt;top val=&quot;82&quot;/&gt;&lt;width val=&quot;697&quot;/&gt;&lt;height val=&quot;364&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8&quot;/&gt;&lt;lineCharCount val=&quot;44&quot;/&gt;&lt;lineCharCount val=&quot;40&quot;/&gt;&lt;lineCharCount val=&quot;41&quot;/&gt;&lt;lineCharCount val=&quot;41&quot;/&gt;&lt;lineCharCount val=&quot;45&quot;/&gt;&lt;lineCharCount val=&quot;40&quot;/&gt;&lt;lineCharCount val=&quot;7&quot;/&gt;&lt;/TableIndex&gt;&lt;/ShapeText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5&quot;/&gt;&lt;/TableIndex&gt;&lt;/ShapeTextInfo&gt;"/>
</p:tagLst>
</file>

<file path=ppt/tags/tag39.xml><?xml version="1.0" encoding="utf-8"?>
<p:tagLst xmlns:a="http://schemas.openxmlformats.org/drawingml/2006/main" xmlns:r="http://schemas.openxmlformats.org/officeDocument/2006/relationships" xmlns:p="http://schemas.openxmlformats.org/presentationml/2006/main">
  <p:tag name="PRESENTER_SHAPEINFO" val="&lt;ThreeDShapeInfo&gt;&lt;uuid val=&quot;{781B464C-F87C-4FBF-8643-615D5C3183F5}&quot;/&gt;&lt;isInvalidForFieldText val=&quot;0&quot;/&gt;&lt;Image&gt;&lt;filename val=&quot;C:\Users\f1nlc02\AppData\Local\Temp\~CaC19A\data\asimages\{781B464C-F87C-4FBF-8643-615D5C3183F5}_10.png&quot;/&gt;&lt;left val=&quot;125&quot;/&gt;&lt;top val=&quot;164&quot;/&gt;&lt;width val=&quot;483&quot;/&gt;&lt;height val=&quot;300&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4&quot;/&gt;&lt;lineCharCount val=&quot;38&quot;/&gt;&lt;lineCharCount val=&quot;46&quot;/&gt;&lt;lineCharCount val=&quot;15&quot;/&gt;&lt;/TableIndex&gt;&lt;/ShapeTextInfo&gt;"/>
  <p:tag name="PRESENTER_SHAPEINFO" val="&lt;ThreeDShapeInfo&gt;&lt;uuid val=&quot;{DC5B35E0-E459-45B8-BA8E-D7BB1F7BAD0B}&quot;/&gt;&lt;isInvalidForFieldText val=&quot;0&quot;/&gt;&lt;Image&gt;&lt;filename val=&quot;C:\Users\f1nlc02\AppData\Local\Temp\~CaC19A\data\asimages\{DC5B35E0-E459-45B8-BA8E-D7BB1F7BAD0B}_11.png&quot;/&gt;&lt;left val=&quot;5&quot;/&gt;&lt;top val=&quot;82&quot;/&gt;&lt;width val=&quot;706&quot;/&gt;&lt;height val=&quot;364&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4&quot;/&gt;&lt;lineCharCount val=&quot;40&quot;/&gt;&lt;lineCharCount val=&quot;43&quot;/&gt;&lt;lineCharCount val=&quot;42&quot;/&gt;&lt;lineCharCount val=&quot;17&quot;/&gt;&lt;/TableIndex&gt;&lt;/ShapeTextInfo&gt;"/>
  <p:tag name="PRESENTER_SHAPEINFO" val="&lt;ThreeDShapeInfo&gt;&lt;uuid val=&quot;{4CA99877-24E3-451C-B55C-EEF109BEFE26}&quot;/&gt;&lt;isInvalidForFieldText val=&quot;0&quot;/&gt;&lt;Image&gt;&lt;filename val=&quot;C:\Users\f1nlc02\AppData\Local\Temp\~CaC19A\data\asimages\{4CA99877-24E3-451C-B55C-EEF109BEFE26}_12.png&quot;/&gt;&lt;left val=&quot;5&quot;/&gt;&lt;top val=&quot;82&quot;/&gt;&lt;width val=&quot;703&quot;/&gt;&lt;height val=&quot;364&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36&quot;/&gt;&lt;lineCharCount val=&quot;49&quot;/&gt;&lt;lineCharCount val=&quot;46&quot;/&gt;&lt;lineCharCount val=&quot;20&quot;/&gt;&lt;/TableIndex&gt;&lt;/ShapeText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3&quot;/&gt;&lt;lineCharCount val=&quot;12&quot;/&gt;&lt;/TableIndex&gt;&lt;/ShapeTextInfo&gt;"/>
</p:tagLst>
</file>

<file path=ppt/tags/tag51.xml><?xml version="1.0" encoding="utf-8"?>
<p:tagLst xmlns:a="http://schemas.openxmlformats.org/drawingml/2006/main" xmlns:r="http://schemas.openxmlformats.org/officeDocument/2006/relationships" xmlns:p="http://schemas.openxmlformats.org/presentationml/2006/main">
  <p:tag name="PRESENTER_SHAPEINFO" val="&lt;ThreeDShapeInfo&gt;&lt;uuid val=&quot;{895858B9-85AA-4C5A-B6C6-3ACA8649CEF6}&quot;/&gt;&lt;isInvalidForFieldText val=&quot;0&quot;/&gt;&lt;Image&gt;&lt;filename val=&quot;C:\Users\f1nlc02\AppData\Local\Temp\~CaC19A\data\asimages\{895858B9-85AA-4C5A-B6C6-3ACA8649CEF6}_14.png&quot;/&gt;&lt;left val=&quot;125&quot;/&gt;&lt;top val=&quot;164&quot;/&gt;&lt;width val=&quot;495&quot;/&gt;&lt;height val=&quot;300&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1&quot;/&gt;&lt;lineCharCount val=&quot;42&quot;/&gt;&lt;lineCharCount val=&quot;42&quot;/&gt;&lt;lineCharCount val=&quot;42&quot;/&gt;&lt;lineCharCount val=&quot;30&quot;/&gt;&lt;/TableIndex&gt;&lt;/ShapeText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44&quot;/&gt;&lt;lineCharCount val=&quot;46&quot;/&gt;&lt;lineCharCount val=&quot;18&quot;/&gt;&lt;lineCharCount val=&quot;49&quot;/&gt;&lt;lineCharCount val=&quot;50&quot;/&gt;&lt;lineCharCount val=&quot;42&quot;/&gt;&lt;lineCharCount val=&quot;49&quot;/&gt;&lt;lineCharCount val=&quot;47&quot;/&gt;&lt;lineCharCount val=&quot;48&quot;/&gt;&lt;lineCharCount val=&quot;20&quot;/&gt;&lt;/TableIndex&gt;&lt;/ShapeTextInfo&gt;"/>
</p:tagLst>
</file>

<file path=ppt/tags/tag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5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4&quot;/&gt;&lt;lineCharCount val=&quot;43&quot;/&gt;&lt;lineCharCount val=&quot;3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6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6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2&quot;/&gt;&lt;lineCharCount val=&quot;52&quot;/&gt;&lt;lineCharCount val=&quot;8&quot;/&gt;&lt;/TableIndex&gt;&lt;/ShapeTextInfo&gt;"/>
</p:tagLst>
</file>

<file path=ppt/tags/tag63.xml><?xml version="1.0" encoding="utf-8"?>
<p:tagLst xmlns:a="http://schemas.openxmlformats.org/drawingml/2006/main" xmlns:r="http://schemas.openxmlformats.org/officeDocument/2006/relationships" xmlns:p="http://schemas.openxmlformats.org/presentationml/2006/main">
  <p:tag name="PRESENTER_SHAPEINFO" val="&lt;ThreeDShapeInfo&gt;&lt;uuid val=&quot;{296B6E09-C938-4F6C-ADE7-9350D20CC04D}&quot;/&gt;&lt;isInvalidForFieldText val=&quot;0&quot;/&gt;&lt;Image&gt;&lt;filename val=&quot;C:\Users\f1nlc02\AppData\Local\Temp\~CaC19A\data\asimages\{296B6E09-C938-4F6C-ADE7-9350D20CC04D}_18.png&quot;/&gt;&lt;left val=&quot;125&quot;/&gt;&lt;top val=&quot;164&quot;/&gt;&lt;width val=&quot;483&quot;/&gt;&lt;height val=&quot;301&quot;/&gt;&lt;hasText val=&quot;1&quot;/&gt;&lt;/Image&gt;&lt;/ThreeDShapeInfo&gt;"/>
</p:tagLst>
</file>

<file path=ppt/tags/tag6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6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3&quot;/&gt;&lt;lineCharCount val=&quot;43&quot;/&gt;&lt;lineCharCount val=&quot;44&quot;/&gt;&lt;lineCharCount val=&quot;40&quot;/&gt;&lt;lineCharCount val=&quot;38&quot;/&gt;&lt;lineCharCount val=&quot;43&quot;/&gt;&lt;lineCharCount val=&quot;45&quot;/&gt;&lt;lineCharCount val=&quot;27&quot;/&gt;&lt;/TableIndex&gt;&lt;/ShapeTextInfo&gt;"/>
</p:tagLst>
</file>

<file path=ppt/tags/tag6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6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6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41&quot;/&gt;&lt;lineCharCount val=&quot;46&quot;/&gt;&lt;lineCharCount val=&quot;44&quot;/&gt;&lt;lineCharCount val=&quot;43&quot;/&gt;&lt;lineCharCount val=&quot;45&quot;/&gt;&lt;lineCharCount val=&quot;41&quot;/&gt;&lt;lineCharCount val=&quot;44&quot;/&gt;&lt;lineCharCount val=&quot;15&quot;/&gt;&lt;/TableIndex&gt;&lt;/ShapeTextInfo&gt;"/>
</p:tagLst>
</file>

<file path=ppt/tags/tag6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7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7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41&quot;/&gt;&lt;lineCharCount val=&quot;46&quot;/&gt;&lt;lineCharCount val=&quot;43&quot;/&gt;&lt;lineCharCount val=&quot;46&quot;/&gt;&lt;lineCharCount val=&quot;45&quot;/&gt;&lt;lineCharCount val=&quot;43&quot;/&gt;&lt;lineCharCount val=&quot;36&quot;/&gt;&lt;/TableIndex&gt;&lt;/ShapeTextInfo&gt;"/>
</p:tagLst>
</file>

<file path=ppt/tags/tag7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7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1&quot;/&gt;&lt;/TableIndex&gt;&lt;/ShapeTextInfo&gt;"/>
</p:tagLst>
</file>

<file path=ppt/tags/tag75.xml><?xml version="1.0" encoding="utf-8"?>
<p:tagLst xmlns:a="http://schemas.openxmlformats.org/drawingml/2006/main" xmlns:r="http://schemas.openxmlformats.org/officeDocument/2006/relationships" xmlns:p="http://schemas.openxmlformats.org/presentationml/2006/main">
  <p:tag name="PRESENTER_SHAPEINFO" val="&lt;ThreeDShapeInfo&gt;&lt;uuid val=&quot;{8AD4A542-A490-4F79-B18E-DFAF70F76620}&quot;/&gt;&lt;isInvalidForFieldText val=&quot;0&quot;/&gt;&lt;Image&gt;&lt;filename val=&quot;C:\Users\f1nlc02\AppData\Local\Temp\~CaC19A\data\asimages\{8AD4A542-A490-4F79-B18E-DFAF70F76620}_22.png&quot;/&gt;&lt;left val=&quot;125&quot;/&gt;&lt;top val=&quot;164&quot;/&gt;&lt;width val=&quot;483&quot;/&gt;&lt;height val=&quot;300&quot;/&gt;&lt;hasText val=&quot;1&quot;/&gt;&lt;/Image&gt;&lt;/ThreeDShapeInfo&gt;"/>
</p:tagLst>
</file>

<file path=ppt/tags/tag7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7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2&quot;/&gt;&lt;lineCharCount val=&quot;41&quot;/&gt;&lt;lineCharCount val=&quot;44&quot;/&gt;&lt;lineCharCount val=&quot;42&quot;/&gt;&lt;lineCharCount val=&quot;41&quot;/&gt;&lt;lineCharCount val=&quot;11&quot;/&gt;&lt;/TableIndex&gt;&lt;/ShapeTextInfo&gt;"/>
</p:tagLst>
</file>

<file path=ppt/tags/tag7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7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Lst>
</file>

<file path=ppt/tags/tag8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9&quot;/&gt;&lt;lineCharCount val=&quot;38&quot;/&gt;&lt;lineCharCount val=&quot;45&quot;/&gt;&lt;lineCharCount val=&quot;45&quot;/&gt;&lt;lineCharCount val=&quot;36&quot;/&gt;&lt;lineCharCount val=&quot;10&quot;/&gt;&lt;/TableIndex&gt;&lt;/ShapeTextInfo&gt;"/>
</p:tagLst>
</file>

<file path=ppt/tags/tag8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8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40&quot;/&gt;&lt;lineCharCount val=&quot;35&quot;/&gt;&lt;lineCharCount val=&quot;42&quot;/&gt;&lt;lineCharCount val=&quot;40&quot;/&gt;&lt;lineCharCount val=&quot;45&quot;/&gt;&lt;lineCharCount val=&quot;44&quot;/&gt;&lt;lineCharCount val=&quot;36&quot;/&gt;&lt;/TableIndex&gt;&lt;/ShapeTextInfo&gt;"/>
</p:tagLst>
</file>

<file path=ppt/tags/tag8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8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3&quot;/&gt;&lt;/TableIndex&gt;&lt;/ShapeTextInfo&gt;"/>
</p:tagLst>
</file>

<file path=ppt/tags/tag87.xml><?xml version="1.0" encoding="utf-8"?>
<p:tagLst xmlns:a="http://schemas.openxmlformats.org/drawingml/2006/main" xmlns:r="http://schemas.openxmlformats.org/officeDocument/2006/relationships" xmlns:p="http://schemas.openxmlformats.org/presentationml/2006/main">
  <p:tag name="PRESENTER_SHAPEINFO" val="&lt;ThreeDShapeInfo&gt;&lt;uuid val=&quot;{DA72C636-E92B-4E63-8D6F-8AECA4CEE7E7}&quot;/&gt;&lt;isInvalidForFieldText val=&quot;0&quot;/&gt;&lt;Image&gt;&lt;filename val=&quot;C:\Users\f1nlc02\AppData\Local\Temp\~CaC19A\data\asimages\{DA72C636-E92B-4E63-8D6F-8AECA4CEE7E7}_26.png&quot;/&gt;&lt;left val=&quot;125&quot;/&gt;&lt;top val=&quot;164&quot;/&gt;&lt;width val=&quot;483&quot;/&gt;&lt;height val=&quot;301&quot;/&gt;&lt;hasText val=&quot;1&quot;/&gt;&lt;/Image&gt;&lt;/ThreeDShapeInfo&gt;"/>
</p:tagLst>
</file>

<file path=ppt/tags/tag8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8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0&quot;/&gt;&lt;lineCharCount val=&quot;43&quot;/&gt;&lt;lineCharCount val=&quot;44&quot;/&gt;&lt;lineCharCount val=&quot;38&quot;/&gt;&lt;lineCharCount val=&quot;45&quot;/&gt;&lt;lineCharCount val=&quot;43&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9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9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5&quot;/&gt;&lt;lineCharCount val=&quot;43&quot;/&gt;&lt;lineCharCount val=&quot;41&quot;/&gt;&lt;/TableIndex&gt;&lt;/ShapeTextInfo&gt;"/>
</p:tagLst>
</file>

<file path=ppt/tags/tag9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9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35&quot;/&gt;&lt;lineCharCount val=&quot;45&quot;/&gt;&lt;lineCharCount val=&quot;43&quot;/&gt;&lt;lineCharCount val=&quot;41&quot;/&gt;&lt;lineCharCount val=&quot;44&quot;/&gt;&lt;lineCharCount val=&quot;42&quot;/&gt;&lt;/TableIndex&gt;&lt;/ShapeTextInfo&gt;"/>
</p:tagLst>
</file>

<file path=ppt/tags/tag9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4&quot;/&gt;&lt;/TableIndex&gt;&lt;/ShapeTextInfo&gt;"/>
</p:tagLst>
</file>

<file path=ppt/tags/tag9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SHAPEINFO" val="&lt;ThreeDShapeInfo&gt;&lt;uuid val=&quot;{DFBF3C29-DB3B-47C7-BFC8-117261CCDEF8}&quot;/&gt;&lt;isInvalidForFieldText val=&quot;0&quot;/&gt;&lt;Image&gt;&lt;filename val=&quot;C:\Users\f1nlc02\AppData\Local\Temp\~CaC19A\data\asimages\{DFBF3C29-DB3B-47C7-BFC8-117261CCDEF8}_3.png&quot;/&gt;&lt;left val=&quot;0&quot;/&gt;&lt;top val=&quot;16&quot;/&gt;&lt;width val=&quot;721&quot;/&gt;&lt;height val=&quot;85&quot;/&gt;&lt;hasText val=&quot;1&quot;/&gt;&lt;/Image&gt;&lt;/ThreeDShapeInfo&gt;"/>
</p:tagLst>
</file>

<file path=ppt/tags/tag9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8&quot;/&gt;&lt;lineCharCount val=&quot;20&quot;/&gt;&lt;/TableIndex&gt;&lt;/ShapeTextInfo&gt;"/>
</p:tagLst>
</file>

<file path=ppt/tags/tag99.xml><?xml version="1.0" encoding="utf-8"?>
<p:tagLst xmlns:a="http://schemas.openxmlformats.org/drawingml/2006/main" xmlns:r="http://schemas.openxmlformats.org/officeDocument/2006/relationships" xmlns:p="http://schemas.openxmlformats.org/presentationml/2006/main">
  <p:tag name="PRESENTER_SHAPEINFO" val="&lt;ThreeDShapeInfo&gt;&lt;uuid val=&quot;{44F15C26-B880-4F70-A175-C18CC4E5CF00}&quot;/&gt;&lt;isInvalidForFieldText val=&quot;0&quot;/&gt;&lt;Image&gt;&lt;filename val=&quot;C:\Users\f1nlc02\AppData\Local\Temp\~CaC19A\data\asimages\{44F15C26-B880-4F70-A175-C18CC4E5CF00}_30.png&quot;/&gt;&lt;left val=&quot;125&quot;/&gt;&lt;top val=&quot;163&quot;/&gt;&lt;width val=&quot;483&quot;/&gt;&lt;height val=&quot;303&quot;/&gt;&lt;hasText val=&quot;1&quot;/&gt;&lt;/Image&gt;&lt;/ThreeDShapeInfo&gt;"/>
</p:tagLst>
</file>

<file path=ppt/theme/theme1.xml><?xml version="1.0" encoding="utf-8"?>
<a:theme xmlns:a="http://schemas.openxmlformats.org/drawingml/2006/main" name="Katrin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33333"/>
        </a:solidFill>
        <a:ln w="0">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Katrina1.thmx</Template>
  <TotalTime>4757</TotalTime>
  <Words>2071</Words>
  <Application>Microsoft Office PowerPoint</Application>
  <PresentationFormat>On-screen Show (4:3)</PresentationFormat>
  <Paragraphs>259</Paragraphs>
  <Slides>42</Slides>
  <Notes>42</Notes>
  <HiddenSlides>30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Katrina1</vt:lpstr>
      <vt:lpstr>PowerPoint Presentation</vt:lpstr>
      <vt:lpstr>PowerPoint Presentation</vt:lpstr>
      <vt:lpstr>PowerPoint Presentation</vt:lpstr>
      <vt:lpstr>Correct!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participating in “Test Your Knowledge”</vt:lpstr>
    </vt:vector>
  </TitlesOfParts>
  <Company>Federal Reserve System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 Your Knowledge</dc:title>
  <dc:creator>Lesley Mace</dc:creator>
  <cp:lastModifiedBy>f1abh01</cp:lastModifiedBy>
  <cp:revision>282</cp:revision>
  <cp:lastPrinted>2013-02-04T14:54:46Z</cp:lastPrinted>
  <dcterms:created xsi:type="dcterms:W3CDTF">2010-11-02T17:27:31Z</dcterms:created>
  <dcterms:modified xsi:type="dcterms:W3CDTF">2014-07-25T20:21:26Z</dcterms:modified>
</cp:coreProperties>
</file>